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3"/>
    <p:sldId id="262" r:id="rId5"/>
    <p:sldId id="261" r:id="rId6"/>
    <p:sldId id="349" r:id="rId7"/>
    <p:sldId id="350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40000"/>
    <a:srgbClr val="8C0000"/>
    <a:srgbClr val="FEFDFC"/>
    <a:srgbClr val="FBF2E8"/>
    <a:srgbClr val="CD954B"/>
    <a:srgbClr val="F2F2F2"/>
    <a:srgbClr val="DFBC8B"/>
    <a:srgbClr val="FFC5C5"/>
    <a:srgbClr val="FF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222" y="48"/>
      </p:cViewPr>
      <p:guideLst>
        <p:guide orient="horz" pos="887"/>
        <p:guide pos="549"/>
        <p:guide pos="7152"/>
        <p:guide orient="horz" pos="3841"/>
        <p:guide pos="18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4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101B0-9AC5-4F23-B42E-9C58F7CC2AB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BA8E8-B4AE-4412-985F-9991520BC96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BA8E8-B4AE-4412-985F-9991520BC9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BA8E8-B4AE-4412-985F-9991520BC9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BA8E8-B4AE-4412-985F-9991520BC9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BA8E8-B4AE-4412-985F-9991520BC9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/>
        </p:nvGrpSpPr>
        <p:grpSpPr>
          <a:xfrm>
            <a:off x="0" y="-1"/>
            <a:ext cx="12221225" cy="5165520"/>
            <a:chOff x="0" y="-1"/>
            <a:chExt cx="12221225" cy="5165520"/>
          </a:xfrm>
        </p:grpSpPr>
        <p:grpSp>
          <p:nvGrpSpPr>
            <p:cNvPr id="14" name="组合 13"/>
            <p:cNvGrpSpPr/>
            <p:nvPr userDrawn="1"/>
          </p:nvGrpSpPr>
          <p:grpSpPr>
            <a:xfrm>
              <a:off x="0" y="-1"/>
              <a:ext cx="12192000" cy="5165520"/>
              <a:chOff x="0" y="-1"/>
              <a:chExt cx="12192000" cy="4822723"/>
            </a:xfrm>
          </p:grpSpPr>
          <p:sp>
            <p:nvSpPr>
              <p:cNvPr id="15" name="流程图: 文档 14"/>
              <p:cNvSpPr/>
              <p:nvPr/>
            </p:nvSpPr>
            <p:spPr>
              <a:xfrm>
                <a:off x="0" y="-1"/>
                <a:ext cx="12192000" cy="4822723"/>
              </a:xfrm>
              <a:prstGeom prst="flowChartDocumen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任意多边形: 形状 15"/>
              <p:cNvSpPr/>
              <p:nvPr/>
            </p:nvSpPr>
            <p:spPr>
              <a:xfrm>
                <a:off x="5327938" y="3460686"/>
                <a:ext cx="6864062" cy="1181775"/>
              </a:xfrm>
              <a:custGeom>
                <a:avLst/>
                <a:gdLst>
                  <a:gd name="connsiteX0" fmla="*/ 6864062 w 6864062"/>
                  <a:gd name="connsiteY0" fmla="*/ 0 h 1275919"/>
                  <a:gd name="connsiteX1" fmla="*/ 6864062 w 6864062"/>
                  <a:gd name="connsiteY1" fmla="*/ 523252 h 1275919"/>
                  <a:gd name="connsiteX2" fmla="*/ 428111 w 6864062"/>
                  <a:gd name="connsiteY2" fmla="*/ 1212198 h 1275919"/>
                  <a:gd name="connsiteX3" fmla="*/ 0 w 6864062"/>
                  <a:gd name="connsiteY3" fmla="*/ 1275919 h 1275919"/>
                  <a:gd name="connsiteX4" fmla="*/ 213554 w 6864062"/>
                  <a:gd name="connsiteY4" fmla="*/ 1230592 h 1275919"/>
                  <a:gd name="connsiteX5" fmla="*/ 2090501 w 6864062"/>
                  <a:gd name="connsiteY5" fmla="*/ 734158 h 1275919"/>
                  <a:gd name="connsiteX6" fmla="*/ 4066785 w 6864062"/>
                  <a:gd name="connsiteY6" fmla="*/ 306455 h 1275919"/>
                  <a:gd name="connsiteX7" fmla="*/ 6721494 w 6864062"/>
                  <a:gd name="connsiteY7" fmla="*/ 11487 h 1275919"/>
                  <a:gd name="connsiteX0-1" fmla="*/ 6864062 w 6864062"/>
                  <a:gd name="connsiteY0-2" fmla="*/ 0 h 1275919"/>
                  <a:gd name="connsiteX1-3" fmla="*/ 6864062 w 6864062"/>
                  <a:gd name="connsiteY1-4" fmla="*/ 523252 h 1275919"/>
                  <a:gd name="connsiteX2-5" fmla="*/ 428111 w 6864062"/>
                  <a:gd name="connsiteY2-6" fmla="*/ 1212198 h 1275919"/>
                  <a:gd name="connsiteX3-7" fmla="*/ 0 w 6864062"/>
                  <a:gd name="connsiteY3-8" fmla="*/ 1275919 h 1275919"/>
                  <a:gd name="connsiteX4-9" fmla="*/ 213554 w 6864062"/>
                  <a:gd name="connsiteY4-10" fmla="*/ 1230592 h 1275919"/>
                  <a:gd name="connsiteX5-11" fmla="*/ 2090501 w 6864062"/>
                  <a:gd name="connsiteY5-12" fmla="*/ 734158 h 1275919"/>
                  <a:gd name="connsiteX6-13" fmla="*/ 4155275 w 6864062"/>
                  <a:gd name="connsiteY6-14" fmla="*/ 409694 h 1275919"/>
                  <a:gd name="connsiteX7-15" fmla="*/ 6721494 w 6864062"/>
                  <a:gd name="connsiteY7-16" fmla="*/ 11487 h 1275919"/>
                  <a:gd name="connsiteX8" fmla="*/ 6864062 w 6864062"/>
                  <a:gd name="connsiteY8" fmla="*/ 0 h 1275919"/>
                  <a:gd name="connsiteX0-17" fmla="*/ 6864062 w 6864062"/>
                  <a:gd name="connsiteY0-18" fmla="*/ 0 h 1275919"/>
                  <a:gd name="connsiteX1-19" fmla="*/ 6864062 w 6864062"/>
                  <a:gd name="connsiteY1-20" fmla="*/ 523252 h 1275919"/>
                  <a:gd name="connsiteX2-21" fmla="*/ 428111 w 6864062"/>
                  <a:gd name="connsiteY2-22" fmla="*/ 1212198 h 1275919"/>
                  <a:gd name="connsiteX3-23" fmla="*/ 0 w 6864062"/>
                  <a:gd name="connsiteY3-24" fmla="*/ 1275919 h 1275919"/>
                  <a:gd name="connsiteX4-25" fmla="*/ 213554 w 6864062"/>
                  <a:gd name="connsiteY4-26" fmla="*/ 1230592 h 1275919"/>
                  <a:gd name="connsiteX5-27" fmla="*/ 2090501 w 6864062"/>
                  <a:gd name="connsiteY5-28" fmla="*/ 734158 h 1275919"/>
                  <a:gd name="connsiteX6-29" fmla="*/ 4155275 w 6864062"/>
                  <a:gd name="connsiteY6-30" fmla="*/ 409694 h 1275919"/>
                  <a:gd name="connsiteX7-31" fmla="*/ 6721494 w 6864062"/>
                  <a:gd name="connsiteY7-32" fmla="*/ 129474 h 1275919"/>
                  <a:gd name="connsiteX8-33" fmla="*/ 6864062 w 6864062"/>
                  <a:gd name="connsiteY8-34" fmla="*/ 0 h 1275919"/>
                  <a:gd name="connsiteX0-35" fmla="*/ 6864062 w 6864062"/>
                  <a:gd name="connsiteY0-36" fmla="*/ 18010 h 1146445"/>
                  <a:gd name="connsiteX1-37" fmla="*/ 6864062 w 6864062"/>
                  <a:gd name="connsiteY1-38" fmla="*/ 393778 h 1146445"/>
                  <a:gd name="connsiteX2-39" fmla="*/ 428111 w 6864062"/>
                  <a:gd name="connsiteY2-40" fmla="*/ 1082724 h 1146445"/>
                  <a:gd name="connsiteX3-41" fmla="*/ 0 w 6864062"/>
                  <a:gd name="connsiteY3-42" fmla="*/ 1146445 h 1146445"/>
                  <a:gd name="connsiteX4-43" fmla="*/ 213554 w 6864062"/>
                  <a:gd name="connsiteY4-44" fmla="*/ 1101118 h 1146445"/>
                  <a:gd name="connsiteX5-45" fmla="*/ 2090501 w 6864062"/>
                  <a:gd name="connsiteY5-46" fmla="*/ 604684 h 1146445"/>
                  <a:gd name="connsiteX6-47" fmla="*/ 4155275 w 6864062"/>
                  <a:gd name="connsiteY6-48" fmla="*/ 280220 h 1146445"/>
                  <a:gd name="connsiteX7-49" fmla="*/ 6721494 w 6864062"/>
                  <a:gd name="connsiteY7-50" fmla="*/ 0 h 1146445"/>
                  <a:gd name="connsiteX8-51" fmla="*/ 6864062 w 6864062"/>
                  <a:gd name="connsiteY8-52" fmla="*/ 18010 h 1146445"/>
                  <a:gd name="connsiteX0-53" fmla="*/ 6864062 w 6864062"/>
                  <a:gd name="connsiteY0-54" fmla="*/ 18010 h 1146445"/>
                  <a:gd name="connsiteX1-55" fmla="*/ 6864062 w 6864062"/>
                  <a:gd name="connsiteY1-56" fmla="*/ 393778 h 1146445"/>
                  <a:gd name="connsiteX2-57" fmla="*/ 428111 w 6864062"/>
                  <a:gd name="connsiteY2-58" fmla="*/ 1082724 h 1146445"/>
                  <a:gd name="connsiteX3-59" fmla="*/ 0 w 6864062"/>
                  <a:gd name="connsiteY3-60" fmla="*/ 1146445 h 1146445"/>
                  <a:gd name="connsiteX4-61" fmla="*/ 213554 w 6864062"/>
                  <a:gd name="connsiteY4-62" fmla="*/ 1101118 h 1146445"/>
                  <a:gd name="connsiteX5-63" fmla="*/ 2090501 w 6864062"/>
                  <a:gd name="connsiteY5-64" fmla="*/ 604684 h 1146445"/>
                  <a:gd name="connsiteX6-65" fmla="*/ 4155275 w 6864062"/>
                  <a:gd name="connsiteY6-66" fmla="*/ 280220 h 1146445"/>
                  <a:gd name="connsiteX7-67" fmla="*/ 6721494 w 6864062"/>
                  <a:gd name="connsiteY7-68" fmla="*/ 0 h 1146445"/>
                  <a:gd name="connsiteX8-69" fmla="*/ 6864062 w 6864062"/>
                  <a:gd name="connsiteY8-70" fmla="*/ 18010 h 1146445"/>
                  <a:gd name="connsiteX0-71" fmla="*/ 6864062 w 6864062"/>
                  <a:gd name="connsiteY0-72" fmla="*/ 18010 h 1146445"/>
                  <a:gd name="connsiteX1-73" fmla="*/ 6864062 w 6864062"/>
                  <a:gd name="connsiteY1-74" fmla="*/ 393778 h 1146445"/>
                  <a:gd name="connsiteX2-75" fmla="*/ 428111 w 6864062"/>
                  <a:gd name="connsiteY2-76" fmla="*/ 1082724 h 1146445"/>
                  <a:gd name="connsiteX3-77" fmla="*/ 0 w 6864062"/>
                  <a:gd name="connsiteY3-78" fmla="*/ 1146445 h 1146445"/>
                  <a:gd name="connsiteX4-79" fmla="*/ 213554 w 6864062"/>
                  <a:gd name="connsiteY4-80" fmla="*/ 1101118 h 1146445"/>
                  <a:gd name="connsiteX5-81" fmla="*/ 2090501 w 6864062"/>
                  <a:gd name="connsiteY5-82" fmla="*/ 604684 h 1146445"/>
                  <a:gd name="connsiteX6-83" fmla="*/ 4155275 w 6864062"/>
                  <a:gd name="connsiteY6-84" fmla="*/ 235975 h 1146445"/>
                  <a:gd name="connsiteX7-85" fmla="*/ 6721494 w 6864062"/>
                  <a:gd name="connsiteY7-86" fmla="*/ 0 h 1146445"/>
                  <a:gd name="connsiteX8-87" fmla="*/ 6864062 w 6864062"/>
                  <a:gd name="connsiteY8-88" fmla="*/ 18010 h 1146445"/>
                  <a:gd name="connsiteX0-89" fmla="*/ 6864062 w 6864062"/>
                  <a:gd name="connsiteY0-90" fmla="*/ 18010 h 1146445"/>
                  <a:gd name="connsiteX1-91" fmla="*/ 6864062 w 6864062"/>
                  <a:gd name="connsiteY1-92" fmla="*/ 393778 h 1146445"/>
                  <a:gd name="connsiteX2-93" fmla="*/ 428111 w 6864062"/>
                  <a:gd name="connsiteY2-94" fmla="*/ 1082724 h 1146445"/>
                  <a:gd name="connsiteX3-95" fmla="*/ 0 w 6864062"/>
                  <a:gd name="connsiteY3-96" fmla="*/ 1146445 h 1146445"/>
                  <a:gd name="connsiteX4-97" fmla="*/ 213554 w 6864062"/>
                  <a:gd name="connsiteY4-98" fmla="*/ 1101118 h 1146445"/>
                  <a:gd name="connsiteX5-99" fmla="*/ 2090501 w 6864062"/>
                  <a:gd name="connsiteY5-100" fmla="*/ 604684 h 1146445"/>
                  <a:gd name="connsiteX6-101" fmla="*/ 4155275 w 6864062"/>
                  <a:gd name="connsiteY6-102" fmla="*/ 235975 h 1146445"/>
                  <a:gd name="connsiteX7-103" fmla="*/ 6721494 w 6864062"/>
                  <a:gd name="connsiteY7-104" fmla="*/ 0 h 1146445"/>
                  <a:gd name="connsiteX8-105" fmla="*/ 6864062 w 6864062"/>
                  <a:gd name="connsiteY8-106" fmla="*/ 18010 h 1146445"/>
                  <a:gd name="connsiteX0-107" fmla="*/ 6871682 w 6871682"/>
                  <a:gd name="connsiteY0-108" fmla="*/ 0 h 1181775"/>
                  <a:gd name="connsiteX1-109" fmla="*/ 6864062 w 6871682"/>
                  <a:gd name="connsiteY1-110" fmla="*/ 429108 h 1181775"/>
                  <a:gd name="connsiteX2-111" fmla="*/ 428111 w 6871682"/>
                  <a:gd name="connsiteY2-112" fmla="*/ 1118054 h 1181775"/>
                  <a:gd name="connsiteX3-113" fmla="*/ 0 w 6871682"/>
                  <a:gd name="connsiteY3-114" fmla="*/ 1181775 h 1181775"/>
                  <a:gd name="connsiteX4-115" fmla="*/ 213554 w 6871682"/>
                  <a:gd name="connsiteY4-116" fmla="*/ 1136448 h 1181775"/>
                  <a:gd name="connsiteX5-117" fmla="*/ 2090501 w 6871682"/>
                  <a:gd name="connsiteY5-118" fmla="*/ 640014 h 1181775"/>
                  <a:gd name="connsiteX6-119" fmla="*/ 4155275 w 6871682"/>
                  <a:gd name="connsiteY6-120" fmla="*/ 271305 h 1181775"/>
                  <a:gd name="connsiteX7-121" fmla="*/ 6721494 w 6871682"/>
                  <a:gd name="connsiteY7-122" fmla="*/ 35330 h 1181775"/>
                  <a:gd name="connsiteX8-123" fmla="*/ 6871682 w 6871682"/>
                  <a:gd name="connsiteY8-124" fmla="*/ 0 h 1181775"/>
                  <a:gd name="connsiteX0-125" fmla="*/ 6871682 w 6871682"/>
                  <a:gd name="connsiteY0-126" fmla="*/ 0 h 1181775"/>
                  <a:gd name="connsiteX1-127" fmla="*/ 6870420 w 6871682"/>
                  <a:gd name="connsiteY1-128" fmla="*/ 435458 h 1181775"/>
                  <a:gd name="connsiteX2-129" fmla="*/ 428111 w 6871682"/>
                  <a:gd name="connsiteY2-130" fmla="*/ 1118054 h 1181775"/>
                  <a:gd name="connsiteX3-131" fmla="*/ 0 w 6871682"/>
                  <a:gd name="connsiteY3-132" fmla="*/ 1181775 h 1181775"/>
                  <a:gd name="connsiteX4-133" fmla="*/ 213554 w 6871682"/>
                  <a:gd name="connsiteY4-134" fmla="*/ 1136448 h 1181775"/>
                  <a:gd name="connsiteX5-135" fmla="*/ 2090501 w 6871682"/>
                  <a:gd name="connsiteY5-136" fmla="*/ 640014 h 1181775"/>
                  <a:gd name="connsiteX6-137" fmla="*/ 4155275 w 6871682"/>
                  <a:gd name="connsiteY6-138" fmla="*/ 271305 h 1181775"/>
                  <a:gd name="connsiteX7-139" fmla="*/ 6721494 w 6871682"/>
                  <a:gd name="connsiteY7-140" fmla="*/ 35330 h 1181775"/>
                  <a:gd name="connsiteX8-141" fmla="*/ 6871682 w 6871682"/>
                  <a:gd name="connsiteY8-142" fmla="*/ 0 h 118177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33" y="connsiteY8-34"/>
                  </a:cxn>
                </a:cxnLst>
                <a:rect l="l" t="t" r="r" b="b"/>
                <a:pathLst>
                  <a:path w="6871682" h="1181775">
                    <a:moveTo>
                      <a:pt x="6871682" y="0"/>
                    </a:moveTo>
                    <a:cubicBezTo>
                      <a:pt x="6871261" y="145153"/>
                      <a:pt x="6870841" y="290305"/>
                      <a:pt x="6870420" y="435458"/>
                    </a:cubicBezTo>
                    <a:cubicBezTo>
                      <a:pt x="3596201" y="435458"/>
                      <a:pt x="2074238" y="854225"/>
                      <a:pt x="428111" y="1118054"/>
                    </a:cubicBezTo>
                    <a:lnTo>
                      <a:pt x="0" y="1181775"/>
                    </a:lnTo>
                    <a:lnTo>
                      <a:pt x="213554" y="1136448"/>
                    </a:lnTo>
                    <a:cubicBezTo>
                      <a:pt x="778510" y="1006727"/>
                      <a:pt x="1494729" y="781967"/>
                      <a:pt x="2090501" y="640014"/>
                    </a:cubicBezTo>
                    <a:cubicBezTo>
                      <a:pt x="2771385" y="477782"/>
                      <a:pt x="3344114" y="364711"/>
                      <a:pt x="4155275" y="271305"/>
                    </a:cubicBezTo>
                    <a:cubicBezTo>
                      <a:pt x="4966436" y="177899"/>
                      <a:pt x="5866088" y="113988"/>
                      <a:pt x="6721494" y="35330"/>
                    </a:cubicBezTo>
                    <a:lnTo>
                      <a:pt x="6871682" y="0"/>
                    </a:lnTo>
                    <a:close/>
                  </a:path>
                </a:pathLst>
              </a:custGeom>
              <a:solidFill>
                <a:srgbClr val="DFBC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9" name="任意多边形: 形状 18"/>
            <p:cNvSpPr/>
            <p:nvPr userDrawn="1"/>
          </p:nvSpPr>
          <p:spPr>
            <a:xfrm>
              <a:off x="2831690" y="3446678"/>
              <a:ext cx="9360310" cy="1643478"/>
            </a:xfrm>
            <a:custGeom>
              <a:avLst/>
              <a:gdLst>
                <a:gd name="connsiteX0" fmla="*/ 9360310 w 9360310"/>
                <a:gd name="connsiteY0" fmla="*/ 0 h 1471552"/>
                <a:gd name="connsiteX1" fmla="*/ 9360310 w 9360310"/>
                <a:gd name="connsiteY1" fmla="*/ 577854 h 1471552"/>
                <a:gd name="connsiteX2" fmla="*/ 421321 w 9360310"/>
                <a:gd name="connsiteY2" fmla="*/ 1471525 h 1471552"/>
                <a:gd name="connsiteX3" fmla="*/ 35848 w 9360310"/>
                <a:gd name="connsiteY3" fmla="*/ 1466390 h 1471552"/>
                <a:gd name="connsiteX4" fmla="*/ 0 w 9360310"/>
                <a:gd name="connsiteY4" fmla="*/ 1444531 h 1471552"/>
                <a:gd name="connsiteX5" fmla="*/ 1430594 w 9360310"/>
                <a:gd name="connsiteY5" fmla="*/ 1311796 h 1471552"/>
                <a:gd name="connsiteX6" fmla="*/ 3539613 w 9360310"/>
                <a:gd name="connsiteY6" fmla="*/ 766105 h 1471552"/>
                <a:gd name="connsiteX7" fmla="*/ 5515897 w 9360310"/>
                <a:gd name="connsiteY7" fmla="*/ 338402 h 1471552"/>
                <a:gd name="connsiteX8" fmla="*/ 8185355 w 9360310"/>
                <a:gd name="connsiteY8" fmla="*/ 102428 h 1471552"/>
                <a:gd name="connsiteX9" fmla="*/ 9225909 w 9360310"/>
                <a:gd name="connsiteY9" fmla="*/ 5541 h 1471552"/>
                <a:gd name="connsiteX0-1" fmla="*/ 9360310 w 9360310"/>
                <a:gd name="connsiteY0-2" fmla="*/ 0 h 1471552"/>
                <a:gd name="connsiteX1-3" fmla="*/ 9360310 w 9360310"/>
                <a:gd name="connsiteY1-4" fmla="*/ 577854 h 1471552"/>
                <a:gd name="connsiteX2-5" fmla="*/ 421321 w 9360310"/>
                <a:gd name="connsiteY2-6" fmla="*/ 1471525 h 1471552"/>
                <a:gd name="connsiteX3-7" fmla="*/ 35848 w 9360310"/>
                <a:gd name="connsiteY3-8" fmla="*/ 1466390 h 1471552"/>
                <a:gd name="connsiteX4-9" fmla="*/ 0 w 9360310"/>
                <a:gd name="connsiteY4-10" fmla="*/ 1444531 h 1471552"/>
                <a:gd name="connsiteX5-11" fmla="*/ 1430594 w 9360310"/>
                <a:gd name="connsiteY5-12" fmla="*/ 1311796 h 1471552"/>
                <a:gd name="connsiteX6-13" fmla="*/ 3539613 w 9360310"/>
                <a:gd name="connsiteY6-14" fmla="*/ 766105 h 1471552"/>
                <a:gd name="connsiteX7-15" fmla="*/ 5515897 w 9360310"/>
                <a:gd name="connsiteY7-16" fmla="*/ 338402 h 1471552"/>
                <a:gd name="connsiteX8-17" fmla="*/ 8170606 w 9360310"/>
                <a:gd name="connsiteY8-18" fmla="*/ 43434 h 1471552"/>
                <a:gd name="connsiteX9-19" fmla="*/ 9225909 w 9360310"/>
                <a:gd name="connsiteY9-20" fmla="*/ 5541 h 1471552"/>
                <a:gd name="connsiteX10" fmla="*/ 9360310 w 9360310"/>
                <a:gd name="connsiteY10" fmla="*/ 0 h 1471552"/>
                <a:gd name="connsiteX0-21" fmla="*/ 9360310 w 9360310"/>
                <a:gd name="connsiteY0-22" fmla="*/ 0 h 1471552"/>
                <a:gd name="connsiteX1-23" fmla="*/ 9360310 w 9360310"/>
                <a:gd name="connsiteY1-24" fmla="*/ 577854 h 1471552"/>
                <a:gd name="connsiteX2-25" fmla="*/ 421321 w 9360310"/>
                <a:gd name="connsiteY2-26" fmla="*/ 1471525 h 1471552"/>
                <a:gd name="connsiteX3-27" fmla="*/ 35848 w 9360310"/>
                <a:gd name="connsiteY3-28" fmla="*/ 1466390 h 1471552"/>
                <a:gd name="connsiteX4-29" fmla="*/ 0 w 9360310"/>
                <a:gd name="connsiteY4-30" fmla="*/ 1444531 h 1471552"/>
                <a:gd name="connsiteX5-31" fmla="*/ 1430594 w 9360310"/>
                <a:gd name="connsiteY5-32" fmla="*/ 1311796 h 1471552"/>
                <a:gd name="connsiteX6-33" fmla="*/ 3539613 w 9360310"/>
                <a:gd name="connsiteY6-34" fmla="*/ 766105 h 1471552"/>
                <a:gd name="connsiteX7-35" fmla="*/ 5515897 w 9360310"/>
                <a:gd name="connsiteY7-36" fmla="*/ 338402 h 1471552"/>
                <a:gd name="connsiteX8-37" fmla="*/ 8170606 w 9360310"/>
                <a:gd name="connsiteY8-38" fmla="*/ 43434 h 1471552"/>
                <a:gd name="connsiteX9-39" fmla="*/ 9019432 w 9360310"/>
                <a:gd name="connsiteY9-40" fmla="*/ 20289 h 1471552"/>
                <a:gd name="connsiteX10-41" fmla="*/ 9360310 w 9360310"/>
                <a:gd name="connsiteY10-42" fmla="*/ 0 h 1471552"/>
                <a:gd name="connsiteX0-43" fmla="*/ 9360310 w 9360310"/>
                <a:gd name="connsiteY0-44" fmla="*/ 0 h 1471552"/>
                <a:gd name="connsiteX1-45" fmla="*/ 9360310 w 9360310"/>
                <a:gd name="connsiteY1-46" fmla="*/ 577854 h 1471552"/>
                <a:gd name="connsiteX2-47" fmla="*/ 421321 w 9360310"/>
                <a:gd name="connsiteY2-48" fmla="*/ 1471525 h 1471552"/>
                <a:gd name="connsiteX3-49" fmla="*/ 35848 w 9360310"/>
                <a:gd name="connsiteY3-50" fmla="*/ 1466390 h 1471552"/>
                <a:gd name="connsiteX4-51" fmla="*/ 0 w 9360310"/>
                <a:gd name="connsiteY4-52" fmla="*/ 1444531 h 1471552"/>
                <a:gd name="connsiteX5-53" fmla="*/ 1430594 w 9360310"/>
                <a:gd name="connsiteY5-54" fmla="*/ 1311796 h 1471552"/>
                <a:gd name="connsiteX6-55" fmla="*/ 3539613 w 9360310"/>
                <a:gd name="connsiteY6-56" fmla="*/ 766105 h 1471552"/>
                <a:gd name="connsiteX7-57" fmla="*/ 5515897 w 9360310"/>
                <a:gd name="connsiteY7-58" fmla="*/ 338402 h 1471552"/>
                <a:gd name="connsiteX8-59" fmla="*/ 8170606 w 9360310"/>
                <a:gd name="connsiteY8-60" fmla="*/ 43434 h 1471552"/>
                <a:gd name="connsiteX9-61" fmla="*/ 9019432 w 9360310"/>
                <a:gd name="connsiteY9-62" fmla="*/ 20289 h 1471552"/>
                <a:gd name="connsiteX10-63" fmla="*/ 9360310 w 9360310"/>
                <a:gd name="connsiteY10-64" fmla="*/ 0 h 1471552"/>
                <a:gd name="connsiteX0-65" fmla="*/ 9360310 w 9360310"/>
                <a:gd name="connsiteY0-66" fmla="*/ 24400 h 1495952"/>
                <a:gd name="connsiteX1-67" fmla="*/ 9360310 w 9360310"/>
                <a:gd name="connsiteY1-68" fmla="*/ 602254 h 1495952"/>
                <a:gd name="connsiteX2-69" fmla="*/ 421321 w 9360310"/>
                <a:gd name="connsiteY2-70" fmla="*/ 1495925 h 1495952"/>
                <a:gd name="connsiteX3-71" fmla="*/ 35848 w 9360310"/>
                <a:gd name="connsiteY3-72" fmla="*/ 1490790 h 1495952"/>
                <a:gd name="connsiteX4-73" fmla="*/ 0 w 9360310"/>
                <a:gd name="connsiteY4-74" fmla="*/ 1468931 h 1495952"/>
                <a:gd name="connsiteX5-75" fmla="*/ 1430594 w 9360310"/>
                <a:gd name="connsiteY5-76" fmla="*/ 1336196 h 1495952"/>
                <a:gd name="connsiteX6-77" fmla="*/ 3539613 w 9360310"/>
                <a:gd name="connsiteY6-78" fmla="*/ 790505 h 1495952"/>
                <a:gd name="connsiteX7-79" fmla="*/ 5515897 w 9360310"/>
                <a:gd name="connsiteY7-80" fmla="*/ 362802 h 1495952"/>
                <a:gd name="connsiteX8-81" fmla="*/ 8170606 w 9360310"/>
                <a:gd name="connsiteY8-82" fmla="*/ 67834 h 1495952"/>
                <a:gd name="connsiteX9-83" fmla="*/ 9000382 w 9360310"/>
                <a:gd name="connsiteY9-84" fmla="*/ 6589 h 1495952"/>
                <a:gd name="connsiteX10-85" fmla="*/ 9360310 w 9360310"/>
                <a:gd name="connsiteY10-86" fmla="*/ 24400 h 1495952"/>
                <a:gd name="connsiteX0-87" fmla="*/ 9360310 w 9360310"/>
                <a:gd name="connsiteY0-88" fmla="*/ 0 h 1547752"/>
                <a:gd name="connsiteX1-89" fmla="*/ 9360310 w 9360310"/>
                <a:gd name="connsiteY1-90" fmla="*/ 654054 h 1547752"/>
                <a:gd name="connsiteX2-91" fmla="*/ 421321 w 9360310"/>
                <a:gd name="connsiteY2-92" fmla="*/ 1547725 h 1547752"/>
                <a:gd name="connsiteX3-93" fmla="*/ 35848 w 9360310"/>
                <a:gd name="connsiteY3-94" fmla="*/ 1542590 h 1547752"/>
                <a:gd name="connsiteX4-95" fmla="*/ 0 w 9360310"/>
                <a:gd name="connsiteY4-96" fmla="*/ 1520731 h 1547752"/>
                <a:gd name="connsiteX5-97" fmla="*/ 1430594 w 9360310"/>
                <a:gd name="connsiteY5-98" fmla="*/ 1387996 h 1547752"/>
                <a:gd name="connsiteX6-99" fmla="*/ 3539613 w 9360310"/>
                <a:gd name="connsiteY6-100" fmla="*/ 842305 h 1547752"/>
                <a:gd name="connsiteX7-101" fmla="*/ 5515897 w 9360310"/>
                <a:gd name="connsiteY7-102" fmla="*/ 414602 h 1547752"/>
                <a:gd name="connsiteX8-103" fmla="*/ 8170606 w 9360310"/>
                <a:gd name="connsiteY8-104" fmla="*/ 119634 h 1547752"/>
                <a:gd name="connsiteX9-105" fmla="*/ 9000382 w 9360310"/>
                <a:gd name="connsiteY9-106" fmla="*/ 58389 h 1547752"/>
                <a:gd name="connsiteX10-107" fmla="*/ 9360310 w 9360310"/>
                <a:gd name="connsiteY10-108" fmla="*/ 0 h 1547752"/>
                <a:gd name="connsiteX0-109" fmla="*/ 9360310 w 9360310"/>
                <a:gd name="connsiteY0-110" fmla="*/ 0 h 1547752"/>
                <a:gd name="connsiteX1-111" fmla="*/ 9360310 w 9360310"/>
                <a:gd name="connsiteY1-112" fmla="*/ 654054 h 1547752"/>
                <a:gd name="connsiteX2-113" fmla="*/ 421321 w 9360310"/>
                <a:gd name="connsiteY2-114" fmla="*/ 1547725 h 1547752"/>
                <a:gd name="connsiteX3-115" fmla="*/ 35848 w 9360310"/>
                <a:gd name="connsiteY3-116" fmla="*/ 1542590 h 1547752"/>
                <a:gd name="connsiteX4-117" fmla="*/ 0 w 9360310"/>
                <a:gd name="connsiteY4-118" fmla="*/ 1520731 h 1547752"/>
                <a:gd name="connsiteX5-119" fmla="*/ 1430594 w 9360310"/>
                <a:gd name="connsiteY5-120" fmla="*/ 1387996 h 1547752"/>
                <a:gd name="connsiteX6-121" fmla="*/ 3539613 w 9360310"/>
                <a:gd name="connsiteY6-122" fmla="*/ 842305 h 1547752"/>
                <a:gd name="connsiteX7-123" fmla="*/ 5515897 w 9360310"/>
                <a:gd name="connsiteY7-124" fmla="*/ 414602 h 1547752"/>
                <a:gd name="connsiteX8-125" fmla="*/ 8170606 w 9360310"/>
                <a:gd name="connsiteY8-126" fmla="*/ 119634 h 1547752"/>
                <a:gd name="connsiteX9-127" fmla="*/ 9000382 w 9360310"/>
                <a:gd name="connsiteY9-128" fmla="*/ 58389 h 1547752"/>
                <a:gd name="connsiteX10-129" fmla="*/ 9360310 w 9360310"/>
                <a:gd name="connsiteY10-130" fmla="*/ 0 h 1547752"/>
                <a:gd name="connsiteX0-131" fmla="*/ 9360310 w 9360310"/>
                <a:gd name="connsiteY0-132" fmla="*/ 0 h 1547752"/>
                <a:gd name="connsiteX1-133" fmla="*/ 9360310 w 9360310"/>
                <a:gd name="connsiteY1-134" fmla="*/ 654054 h 1547752"/>
                <a:gd name="connsiteX2-135" fmla="*/ 421321 w 9360310"/>
                <a:gd name="connsiteY2-136" fmla="*/ 1547725 h 1547752"/>
                <a:gd name="connsiteX3-137" fmla="*/ 35848 w 9360310"/>
                <a:gd name="connsiteY3-138" fmla="*/ 1542590 h 1547752"/>
                <a:gd name="connsiteX4-139" fmla="*/ 0 w 9360310"/>
                <a:gd name="connsiteY4-140" fmla="*/ 1520731 h 1547752"/>
                <a:gd name="connsiteX5-141" fmla="*/ 1430594 w 9360310"/>
                <a:gd name="connsiteY5-142" fmla="*/ 1387996 h 1547752"/>
                <a:gd name="connsiteX6-143" fmla="*/ 3539613 w 9360310"/>
                <a:gd name="connsiteY6-144" fmla="*/ 842305 h 1547752"/>
                <a:gd name="connsiteX7-145" fmla="*/ 5515897 w 9360310"/>
                <a:gd name="connsiteY7-146" fmla="*/ 414602 h 1547752"/>
                <a:gd name="connsiteX8-147" fmla="*/ 8170606 w 9360310"/>
                <a:gd name="connsiteY8-148" fmla="*/ 119634 h 1547752"/>
                <a:gd name="connsiteX9-149" fmla="*/ 9000382 w 9360310"/>
                <a:gd name="connsiteY9-150" fmla="*/ 58389 h 1547752"/>
                <a:gd name="connsiteX10-151" fmla="*/ 9360310 w 9360310"/>
                <a:gd name="connsiteY10-152" fmla="*/ 0 h 1547752"/>
                <a:gd name="connsiteX0-153" fmla="*/ 9360310 w 9360310"/>
                <a:gd name="connsiteY0-154" fmla="*/ 0 h 1547752"/>
                <a:gd name="connsiteX1-155" fmla="*/ 9360310 w 9360310"/>
                <a:gd name="connsiteY1-156" fmla="*/ 654054 h 1547752"/>
                <a:gd name="connsiteX2-157" fmla="*/ 421321 w 9360310"/>
                <a:gd name="connsiteY2-158" fmla="*/ 1547725 h 1547752"/>
                <a:gd name="connsiteX3-159" fmla="*/ 35848 w 9360310"/>
                <a:gd name="connsiteY3-160" fmla="*/ 1542590 h 1547752"/>
                <a:gd name="connsiteX4-161" fmla="*/ 0 w 9360310"/>
                <a:gd name="connsiteY4-162" fmla="*/ 1520731 h 1547752"/>
                <a:gd name="connsiteX5-163" fmla="*/ 1430594 w 9360310"/>
                <a:gd name="connsiteY5-164" fmla="*/ 1387996 h 1547752"/>
                <a:gd name="connsiteX6-165" fmla="*/ 3539613 w 9360310"/>
                <a:gd name="connsiteY6-166" fmla="*/ 907520 h 1547752"/>
                <a:gd name="connsiteX7-167" fmla="*/ 5515897 w 9360310"/>
                <a:gd name="connsiteY7-168" fmla="*/ 414602 h 1547752"/>
                <a:gd name="connsiteX8-169" fmla="*/ 8170606 w 9360310"/>
                <a:gd name="connsiteY8-170" fmla="*/ 119634 h 1547752"/>
                <a:gd name="connsiteX9-171" fmla="*/ 9000382 w 9360310"/>
                <a:gd name="connsiteY9-172" fmla="*/ 58389 h 1547752"/>
                <a:gd name="connsiteX10-173" fmla="*/ 9360310 w 9360310"/>
                <a:gd name="connsiteY10-174" fmla="*/ 0 h 1547752"/>
                <a:gd name="connsiteX0-175" fmla="*/ 9360310 w 9360310"/>
                <a:gd name="connsiteY0-176" fmla="*/ 0 h 1547752"/>
                <a:gd name="connsiteX1-177" fmla="*/ 9360310 w 9360310"/>
                <a:gd name="connsiteY1-178" fmla="*/ 654054 h 1547752"/>
                <a:gd name="connsiteX2-179" fmla="*/ 421321 w 9360310"/>
                <a:gd name="connsiteY2-180" fmla="*/ 1547725 h 1547752"/>
                <a:gd name="connsiteX3-181" fmla="*/ 35848 w 9360310"/>
                <a:gd name="connsiteY3-182" fmla="*/ 1542590 h 1547752"/>
                <a:gd name="connsiteX4-183" fmla="*/ 0 w 9360310"/>
                <a:gd name="connsiteY4-184" fmla="*/ 1520731 h 1547752"/>
                <a:gd name="connsiteX5-185" fmla="*/ 1481394 w 9360310"/>
                <a:gd name="connsiteY5-186" fmla="*/ 1417639 h 1547752"/>
                <a:gd name="connsiteX6-187" fmla="*/ 3539613 w 9360310"/>
                <a:gd name="connsiteY6-188" fmla="*/ 907520 h 1547752"/>
                <a:gd name="connsiteX7-189" fmla="*/ 5515897 w 9360310"/>
                <a:gd name="connsiteY7-190" fmla="*/ 414602 h 1547752"/>
                <a:gd name="connsiteX8-191" fmla="*/ 8170606 w 9360310"/>
                <a:gd name="connsiteY8-192" fmla="*/ 119634 h 1547752"/>
                <a:gd name="connsiteX9-193" fmla="*/ 9000382 w 9360310"/>
                <a:gd name="connsiteY9-194" fmla="*/ 58389 h 1547752"/>
                <a:gd name="connsiteX10-195" fmla="*/ 9360310 w 9360310"/>
                <a:gd name="connsiteY10-196" fmla="*/ 0 h 1547752"/>
                <a:gd name="connsiteX0-197" fmla="*/ 9360310 w 9360310"/>
                <a:gd name="connsiteY0-198" fmla="*/ 0 h 1547752"/>
                <a:gd name="connsiteX1-199" fmla="*/ 9360310 w 9360310"/>
                <a:gd name="connsiteY1-200" fmla="*/ 654054 h 1547752"/>
                <a:gd name="connsiteX2-201" fmla="*/ 421321 w 9360310"/>
                <a:gd name="connsiteY2-202" fmla="*/ 1547725 h 1547752"/>
                <a:gd name="connsiteX3-203" fmla="*/ 35848 w 9360310"/>
                <a:gd name="connsiteY3-204" fmla="*/ 1542590 h 1547752"/>
                <a:gd name="connsiteX4-205" fmla="*/ 0 w 9360310"/>
                <a:gd name="connsiteY4-206" fmla="*/ 1520731 h 1547752"/>
                <a:gd name="connsiteX5-207" fmla="*/ 1481394 w 9360310"/>
                <a:gd name="connsiteY5-208" fmla="*/ 1417639 h 1547752"/>
                <a:gd name="connsiteX6-209" fmla="*/ 2622960 w 9360310"/>
                <a:gd name="connsiteY6-210" fmla="*/ 1152911 h 1547752"/>
                <a:gd name="connsiteX7-211" fmla="*/ 3539613 w 9360310"/>
                <a:gd name="connsiteY7-212" fmla="*/ 907520 h 1547752"/>
                <a:gd name="connsiteX8-213" fmla="*/ 5515897 w 9360310"/>
                <a:gd name="connsiteY8-214" fmla="*/ 414602 h 1547752"/>
                <a:gd name="connsiteX9-215" fmla="*/ 8170606 w 9360310"/>
                <a:gd name="connsiteY9-216" fmla="*/ 119634 h 1547752"/>
                <a:gd name="connsiteX10-217" fmla="*/ 9000382 w 9360310"/>
                <a:gd name="connsiteY10-218" fmla="*/ 58389 h 1547752"/>
                <a:gd name="connsiteX11" fmla="*/ 9360310 w 9360310"/>
                <a:gd name="connsiteY11" fmla="*/ 0 h 1547752"/>
                <a:gd name="connsiteX0-219" fmla="*/ 9360310 w 9360310"/>
                <a:gd name="connsiteY0-220" fmla="*/ 0 h 1547752"/>
                <a:gd name="connsiteX1-221" fmla="*/ 9360310 w 9360310"/>
                <a:gd name="connsiteY1-222" fmla="*/ 654054 h 1547752"/>
                <a:gd name="connsiteX2-223" fmla="*/ 421321 w 9360310"/>
                <a:gd name="connsiteY2-224" fmla="*/ 1547725 h 1547752"/>
                <a:gd name="connsiteX3-225" fmla="*/ 35848 w 9360310"/>
                <a:gd name="connsiteY3-226" fmla="*/ 1542590 h 1547752"/>
                <a:gd name="connsiteX4-227" fmla="*/ 0 w 9360310"/>
                <a:gd name="connsiteY4-228" fmla="*/ 1520731 h 1547752"/>
                <a:gd name="connsiteX5-229" fmla="*/ 1481394 w 9360310"/>
                <a:gd name="connsiteY5-230" fmla="*/ 1417639 h 1547752"/>
                <a:gd name="connsiteX6-231" fmla="*/ 2629310 w 9360310"/>
                <a:gd name="connsiteY6-232" fmla="*/ 1235912 h 1547752"/>
                <a:gd name="connsiteX7-233" fmla="*/ 3539613 w 9360310"/>
                <a:gd name="connsiteY7-234" fmla="*/ 907520 h 1547752"/>
                <a:gd name="connsiteX8-235" fmla="*/ 5515897 w 9360310"/>
                <a:gd name="connsiteY8-236" fmla="*/ 414602 h 1547752"/>
                <a:gd name="connsiteX9-237" fmla="*/ 8170606 w 9360310"/>
                <a:gd name="connsiteY9-238" fmla="*/ 119634 h 1547752"/>
                <a:gd name="connsiteX10-239" fmla="*/ 9000382 w 9360310"/>
                <a:gd name="connsiteY10-240" fmla="*/ 58389 h 1547752"/>
                <a:gd name="connsiteX11-241" fmla="*/ 9360310 w 9360310"/>
                <a:gd name="connsiteY11-242" fmla="*/ 0 h 1547752"/>
                <a:gd name="connsiteX0-243" fmla="*/ 9360310 w 9360310"/>
                <a:gd name="connsiteY0-244" fmla="*/ 0 h 1547752"/>
                <a:gd name="connsiteX1-245" fmla="*/ 9360310 w 9360310"/>
                <a:gd name="connsiteY1-246" fmla="*/ 654054 h 1547752"/>
                <a:gd name="connsiteX2-247" fmla="*/ 421321 w 9360310"/>
                <a:gd name="connsiteY2-248" fmla="*/ 1547725 h 1547752"/>
                <a:gd name="connsiteX3-249" fmla="*/ 35848 w 9360310"/>
                <a:gd name="connsiteY3-250" fmla="*/ 1542590 h 1547752"/>
                <a:gd name="connsiteX4-251" fmla="*/ 0 w 9360310"/>
                <a:gd name="connsiteY4-252" fmla="*/ 1520731 h 1547752"/>
                <a:gd name="connsiteX5-253" fmla="*/ 1481394 w 9360310"/>
                <a:gd name="connsiteY5-254" fmla="*/ 1417639 h 1547752"/>
                <a:gd name="connsiteX6-255" fmla="*/ 2629310 w 9360310"/>
                <a:gd name="connsiteY6-256" fmla="*/ 1235912 h 1547752"/>
                <a:gd name="connsiteX7-257" fmla="*/ 3596763 w 9360310"/>
                <a:gd name="connsiteY7-258" fmla="*/ 966806 h 1547752"/>
                <a:gd name="connsiteX8-259" fmla="*/ 5515897 w 9360310"/>
                <a:gd name="connsiteY8-260" fmla="*/ 414602 h 1547752"/>
                <a:gd name="connsiteX9-261" fmla="*/ 8170606 w 9360310"/>
                <a:gd name="connsiteY9-262" fmla="*/ 119634 h 1547752"/>
                <a:gd name="connsiteX10-263" fmla="*/ 9000382 w 9360310"/>
                <a:gd name="connsiteY10-264" fmla="*/ 58389 h 1547752"/>
                <a:gd name="connsiteX11-265" fmla="*/ 9360310 w 9360310"/>
                <a:gd name="connsiteY11-266" fmla="*/ 0 h 1547752"/>
                <a:gd name="connsiteX0-267" fmla="*/ 9360310 w 9360310"/>
                <a:gd name="connsiteY0-268" fmla="*/ 0 h 1547752"/>
                <a:gd name="connsiteX1-269" fmla="*/ 9360310 w 9360310"/>
                <a:gd name="connsiteY1-270" fmla="*/ 654054 h 1547752"/>
                <a:gd name="connsiteX2-271" fmla="*/ 421321 w 9360310"/>
                <a:gd name="connsiteY2-272" fmla="*/ 1547725 h 1547752"/>
                <a:gd name="connsiteX3-273" fmla="*/ 35848 w 9360310"/>
                <a:gd name="connsiteY3-274" fmla="*/ 1542590 h 1547752"/>
                <a:gd name="connsiteX4-275" fmla="*/ 0 w 9360310"/>
                <a:gd name="connsiteY4-276" fmla="*/ 1520731 h 1547752"/>
                <a:gd name="connsiteX5-277" fmla="*/ 1481394 w 9360310"/>
                <a:gd name="connsiteY5-278" fmla="*/ 1417639 h 1547752"/>
                <a:gd name="connsiteX6-279" fmla="*/ 2629310 w 9360310"/>
                <a:gd name="connsiteY6-280" fmla="*/ 1235912 h 1547752"/>
                <a:gd name="connsiteX7-281" fmla="*/ 3596763 w 9360310"/>
                <a:gd name="connsiteY7-282" fmla="*/ 966806 h 1547752"/>
                <a:gd name="connsiteX8-283" fmla="*/ 5509547 w 9360310"/>
                <a:gd name="connsiteY8-284" fmla="*/ 450174 h 1547752"/>
                <a:gd name="connsiteX9-285" fmla="*/ 8170606 w 9360310"/>
                <a:gd name="connsiteY9-286" fmla="*/ 119634 h 1547752"/>
                <a:gd name="connsiteX10-287" fmla="*/ 9000382 w 9360310"/>
                <a:gd name="connsiteY10-288" fmla="*/ 58389 h 1547752"/>
                <a:gd name="connsiteX11-289" fmla="*/ 9360310 w 9360310"/>
                <a:gd name="connsiteY11-290" fmla="*/ 0 h 1547752"/>
                <a:gd name="connsiteX0-291" fmla="*/ 9360310 w 9360310"/>
                <a:gd name="connsiteY0-292" fmla="*/ 0 h 1547752"/>
                <a:gd name="connsiteX1-293" fmla="*/ 9360310 w 9360310"/>
                <a:gd name="connsiteY1-294" fmla="*/ 654054 h 1547752"/>
                <a:gd name="connsiteX2-295" fmla="*/ 421321 w 9360310"/>
                <a:gd name="connsiteY2-296" fmla="*/ 1547725 h 1547752"/>
                <a:gd name="connsiteX3-297" fmla="*/ 35848 w 9360310"/>
                <a:gd name="connsiteY3-298" fmla="*/ 1542590 h 1547752"/>
                <a:gd name="connsiteX4-299" fmla="*/ 0 w 9360310"/>
                <a:gd name="connsiteY4-300" fmla="*/ 1520731 h 1547752"/>
                <a:gd name="connsiteX5-301" fmla="*/ 1481394 w 9360310"/>
                <a:gd name="connsiteY5-302" fmla="*/ 1417639 h 1547752"/>
                <a:gd name="connsiteX6-303" fmla="*/ 2629310 w 9360310"/>
                <a:gd name="connsiteY6-304" fmla="*/ 1235912 h 1547752"/>
                <a:gd name="connsiteX7-305" fmla="*/ 3596763 w 9360310"/>
                <a:gd name="connsiteY7-306" fmla="*/ 966806 h 1547752"/>
                <a:gd name="connsiteX8-307" fmla="*/ 5509547 w 9360310"/>
                <a:gd name="connsiteY8-308" fmla="*/ 450174 h 1547752"/>
                <a:gd name="connsiteX9-309" fmla="*/ 8170606 w 9360310"/>
                <a:gd name="connsiteY9-310" fmla="*/ 119634 h 1547752"/>
                <a:gd name="connsiteX10-311" fmla="*/ 9000382 w 9360310"/>
                <a:gd name="connsiteY10-312" fmla="*/ 58389 h 1547752"/>
                <a:gd name="connsiteX11-313" fmla="*/ 9360310 w 9360310"/>
                <a:gd name="connsiteY11-314" fmla="*/ 0 h 1547752"/>
                <a:gd name="connsiteX0-315" fmla="*/ 9360310 w 9360310"/>
                <a:gd name="connsiteY0-316" fmla="*/ 0 h 1547752"/>
                <a:gd name="connsiteX1-317" fmla="*/ 9360310 w 9360310"/>
                <a:gd name="connsiteY1-318" fmla="*/ 654054 h 1547752"/>
                <a:gd name="connsiteX2-319" fmla="*/ 421321 w 9360310"/>
                <a:gd name="connsiteY2-320" fmla="*/ 1547725 h 1547752"/>
                <a:gd name="connsiteX3-321" fmla="*/ 35848 w 9360310"/>
                <a:gd name="connsiteY3-322" fmla="*/ 1542590 h 1547752"/>
                <a:gd name="connsiteX4-323" fmla="*/ 0 w 9360310"/>
                <a:gd name="connsiteY4-324" fmla="*/ 1520731 h 1547752"/>
                <a:gd name="connsiteX5-325" fmla="*/ 1481394 w 9360310"/>
                <a:gd name="connsiteY5-326" fmla="*/ 1417639 h 1547752"/>
                <a:gd name="connsiteX6-327" fmla="*/ 2629310 w 9360310"/>
                <a:gd name="connsiteY6-328" fmla="*/ 1235912 h 1547752"/>
                <a:gd name="connsiteX7-329" fmla="*/ 3596763 w 9360310"/>
                <a:gd name="connsiteY7-330" fmla="*/ 966806 h 1547752"/>
                <a:gd name="connsiteX8-331" fmla="*/ 5509547 w 9360310"/>
                <a:gd name="connsiteY8-332" fmla="*/ 450174 h 1547752"/>
                <a:gd name="connsiteX9-333" fmla="*/ 8170606 w 9360310"/>
                <a:gd name="connsiteY9-334" fmla="*/ 119634 h 1547752"/>
                <a:gd name="connsiteX10-335" fmla="*/ 9000382 w 9360310"/>
                <a:gd name="connsiteY10-336" fmla="*/ 58389 h 1547752"/>
                <a:gd name="connsiteX11-337" fmla="*/ 9360310 w 9360310"/>
                <a:gd name="connsiteY11-338" fmla="*/ 0 h 1547752"/>
                <a:gd name="connsiteX0-339" fmla="*/ 9360310 w 9360310"/>
                <a:gd name="connsiteY0-340" fmla="*/ 0 h 1547752"/>
                <a:gd name="connsiteX1-341" fmla="*/ 9360310 w 9360310"/>
                <a:gd name="connsiteY1-342" fmla="*/ 654054 h 1547752"/>
                <a:gd name="connsiteX2-343" fmla="*/ 421321 w 9360310"/>
                <a:gd name="connsiteY2-344" fmla="*/ 1547725 h 1547752"/>
                <a:gd name="connsiteX3-345" fmla="*/ 35848 w 9360310"/>
                <a:gd name="connsiteY3-346" fmla="*/ 1542590 h 1547752"/>
                <a:gd name="connsiteX4-347" fmla="*/ 0 w 9360310"/>
                <a:gd name="connsiteY4-348" fmla="*/ 1520731 h 1547752"/>
                <a:gd name="connsiteX5-349" fmla="*/ 1481394 w 9360310"/>
                <a:gd name="connsiteY5-350" fmla="*/ 1417639 h 1547752"/>
                <a:gd name="connsiteX6-351" fmla="*/ 2629310 w 9360310"/>
                <a:gd name="connsiteY6-352" fmla="*/ 1235912 h 1547752"/>
                <a:gd name="connsiteX7-353" fmla="*/ 3596763 w 9360310"/>
                <a:gd name="connsiteY7-354" fmla="*/ 966806 h 1547752"/>
                <a:gd name="connsiteX8-355" fmla="*/ 5509547 w 9360310"/>
                <a:gd name="connsiteY8-356" fmla="*/ 450174 h 1547752"/>
                <a:gd name="connsiteX9-357" fmla="*/ 8170606 w 9360310"/>
                <a:gd name="connsiteY9-358" fmla="*/ 119634 h 1547752"/>
                <a:gd name="connsiteX10-359" fmla="*/ 9000382 w 9360310"/>
                <a:gd name="connsiteY10-360" fmla="*/ 58389 h 1547752"/>
                <a:gd name="connsiteX11-361" fmla="*/ 9360310 w 9360310"/>
                <a:gd name="connsiteY11-362" fmla="*/ 0 h 1547752"/>
                <a:gd name="connsiteX0-363" fmla="*/ 9360310 w 9360310"/>
                <a:gd name="connsiteY0-364" fmla="*/ 0 h 1547752"/>
                <a:gd name="connsiteX1-365" fmla="*/ 9360310 w 9360310"/>
                <a:gd name="connsiteY1-366" fmla="*/ 654054 h 1547752"/>
                <a:gd name="connsiteX2-367" fmla="*/ 421321 w 9360310"/>
                <a:gd name="connsiteY2-368" fmla="*/ 1547725 h 1547752"/>
                <a:gd name="connsiteX3-369" fmla="*/ 35848 w 9360310"/>
                <a:gd name="connsiteY3-370" fmla="*/ 1542590 h 1547752"/>
                <a:gd name="connsiteX4-371" fmla="*/ 0 w 9360310"/>
                <a:gd name="connsiteY4-372" fmla="*/ 1520731 h 1547752"/>
                <a:gd name="connsiteX5-373" fmla="*/ 1481394 w 9360310"/>
                <a:gd name="connsiteY5-374" fmla="*/ 1417639 h 1547752"/>
                <a:gd name="connsiteX6-375" fmla="*/ 2629310 w 9360310"/>
                <a:gd name="connsiteY6-376" fmla="*/ 1235912 h 1547752"/>
                <a:gd name="connsiteX7-377" fmla="*/ 3596763 w 9360310"/>
                <a:gd name="connsiteY7-378" fmla="*/ 966806 h 1547752"/>
                <a:gd name="connsiteX8-379" fmla="*/ 5509547 w 9360310"/>
                <a:gd name="connsiteY8-380" fmla="*/ 450174 h 1547752"/>
                <a:gd name="connsiteX9-381" fmla="*/ 8170606 w 9360310"/>
                <a:gd name="connsiteY9-382" fmla="*/ 119634 h 1547752"/>
                <a:gd name="connsiteX10-383" fmla="*/ 9000382 w 9360310"/>
                <a:gd name="connsiteY10-384" fmla="*/ 58389 h 1547752"/>
                <a:gd name="connsiteX11-385" fmla="*/ 9360310 w 9360310"/>
                <a:gd name="connsiteY11-386" fmla="*/ 0 h 1547752"/>
                <a:gd name="connsiteX0-387" fmla="*/ 9360310 w 9360310"/>
                <a:gd name="connsiteY0-388" fmla="*/ 0 h 1547752"/>
                <a:gd name="connsiteX1-389" fmla="*/ 9360310 w 9360310"/>
                <a:gd name="connsiteY1-390" fmla="*/ 654054 h 1547752"/>
                <a:gd name="connsiteX2-391" fmla="*/ 421321 w 9360310"/>
                <a:gd name="connsiteY2-392" fmla="*/ 1547725 h 1547752"/>
                <a:gd name="connsiteX3-393" fmla="*/ 35848 w 9360310"/>
                <a:gd name="connsiteY3-394" fmla="*/ 1542590 h 1547752"/>
                <a:gd name="connsiteX4-395" fmla="*/ 0 w 9360310"/>
                <a:gd name="connsiteY4-396" fmla="*/ 1520731 h 1547752"/>
                <a:gd name="connsiteX5-397" fmla="*/ 1481394 w 9360310"/>
                <a:gd name="connsiteY5-398" fmla="*/ 1417639 h 1547752"/>
                <a:gd name="connsiteX6-399" fmla="*/ 2557873 w 9360310"/>
                <a:gd name="connsiteY6-400" fmla="*/ 1275930 h 1547752"/>
                <a:gd name="connsiteX7-401" fmla="*/ 3596763 w 9360310"/>
                <a:gd name="connsiteY7-402" fmla="*/ 966806 h 1547752"/>
                <a:gd name="connsiteX8-403" fmla="*/ 5509547 w 9360310"/>
                <a:gd name="connsiteY8-404" fmla="*/ 450174 h 1547752"/>
                <a:gd name="connsiteX9-405" fmla="*/ 8170606 w 9360310"/>
                <a:gd name="connsiteY9-406" fmla="*/ 119634 h 1547752"/>
                <a:gd name="connsiteX10-407" fmla="*/ 9000382 w 9360310"/>
                <a:gd name="connsiteY10-408" fmla="*/ 58389 h 1547752"/>
                <a:gd name="connsiteX11-409" fmla="*/ 9360310 w 9360310"/>
                <a:gd name="connsiteY11-410" fmla="*/ 0 h 1547752"/>
                <a:gd name="connsiteX0-411" fmla="*/ 9360310 w 9360310"/>
                <a:gd name="connsiteY0-412" fmla="*/ 0 h 1547752"/>
                <a:gd name="connsiteX1-413" fmla="*/ 9360310 w 9360310"/>
                <a:gd name="connsiteY1-414" fmla="*/ 654054 h 1547752"/>
                <a:gd name="connsiteX2-415" fmla="*/ 421321 w 9360310"/>
                <a:gd name="connsiteY2-416" fmla="*/ 1547725 h 1547752"/>
                <a:gd name="connsiteX3-417" fmla="*/ 35848 w 9360310"/>
                <a:gd name="connsiteY3-418" fmla="*/ 1542590 h 1547752"/>
                <a:gd name="connsiteX4-419" fmla="*/ 0 w 9360310"/>
                <a:gd name="connsiteY4-420" fmla="*/ 1520731 h 1547752"/>
                <a:gd name="connsiteX5-421" fmla="*/ 1471869 w 9360310"/>
                <a:gd name="connsiteY5-422" fmla="*/ 1444318 h 1547752"/>
                <a:gd name="connsiteX6-423" fmla="*/ 2557873 w 9360310"/>
                <a:gd name="connsiteY6-424" fmla="*/ 1275930 h 1547752"/>
                <a:gd name="connsiteX7-425" fmla="*/ 3596763 w 9360310"/>
                <a:gd name="connsiteY7-426" fmla="*/ 966806 h 1547752"/>
                <a:gd name="connsiteX8-427" fmla="*/ 5509547 w 9360310"/>
                <a:gd name="connsiteY8-428" fmla="*/ 450174 h 1547752"/>
                <a:gd name="connsiteX9-429" fmla="*/ 8170606 w 9360310"/>
                <a:gd name="connsiteY9-430" fmla="*/ 119634 h 1547752"/>
                <a:gd name="connsiteX10-431" fmla="*/ 9000382 w 9360310"/>
                <a:gd name="connsiteY10-432" fmla="*/ 58389 h 1547752"/>
                <a:gd name="connsiteX11-433" fmla="*/ 9360310 w 9360310"/>
                <a:gd name="connsiteY11-434" fmla="*/ 0 h 1547752"/>
                <a:gd name="connsiteX0-435" fmla="*/ 9360310 w 9360310"/>
                <a:gd name="connsiteY0-436" fmla="*/ 0 h 1547752"/>
                <a:gd name="connsiteX1-437" fmla="*/ 9360310 w 9360310"/>
                <a:gd name="connsiteY1-438" fmla="*/ 654054 h 1547752"/>
                <a:gd name="connsiteX2-439" fmla="*/ 421321 w 9360310"/>
                <a:gd name="connsiteY2-440" fmla="*/ 1547725 h 1547752"/>
                <a:gd name="connsiteX3-441" fmla="*/ 35848 w 9360310"/>
                <a:gd name="connsiteY3-442" fmla="*/ 1542590 h 1547752"/>
                <a:gd name="connsiteX4-443" fmla="*/ 0 w 9360310"/>
                <a:gd name="connsiteY4-444" fmla="*/ 1520731 h 1547752"/>
                <a:gd name="connsiteX5-445" fmla="*/ 1471869 w 9360310"/>
                <a:gd name="connsiteY5-446" fmla="*/ 1444318 h 1547752"/>
                <a:gd name="connsiteX6-447" fmla="*/ 2557873 w 9360310"/>
                <a:gd name="connsiteY6-448" fmla="*/ 1275930 h 1547752"/>
                <a:gd name="connsiteX7-449" fmla="*/ 3596763 w 9360310"/>
                <a:gd name="connsiteY7-450" fmla="*/ 966806 h 1547752"/>
                <a:gd name="connsiteX8-451" fmla="*/ 5509547 w 9360310"/>
                <a:gd name="connsiteY8-452" fmla="*/ 450174 h 1547752"/>
                <a:gd name="connsiteX9-453" fmla="*/ 8170606 w 9360310"/>
                <a:gd name="connsiteY9-454" fmla="*/ 119634 h 1547752"/>
                <a:gd name="connsiteX10-455" fmla="*/ 9000382 w 9360310"/>
                <a:gd name="connsiteY10-456" fmla="*/ 58389 h 1547752"/>
                <a:gd name="connsiteX11-457" fmla="*/ 9360310 w 9360310"/>
                <a:gd name="connsiteY11-458" fmla="*/ 0 h 1547752"/>
                <a:gd name="connsiteX0-459" fmla="*/ 9360310 w 9360310"/>
                <a:gd name="connsiteY0-460" fmla="*/ 0 h 1547752"/>
                <a:gd name="connsiteX1-461" fmla="*/ 9360310 w 9360310"/>
                <a:gd name="connsiteY1-462" fmla="*/ 654054 h 1547752"/>
                <a:gd name="connsiteX2-463" fmla="*/ 421321 w 9360310"/>
                <a:gd name="connsiteY2-464" fmla="*/ 1547725 h 1547752"/>
                <a:gd name="connsiteX3-465" fmla="*/ 35848 w 9360310"/>
                <a:gd name="connsiteY3-466" fmla="*/ 1542590 h 1547752"/>
                <a:gd name="connsiteX4-467" fmla="*/ 0 w 9360310"/>
                <a:gd name="connsiteY4-468" fmla="*/ 1520731 h 1547752"/>
                <a:gd name="connsiteX5-469" fmla="*/ 1471869 w 9360310"/>
                <a:gd name="connsiteY5-470" fmla="*/ 1444318 h 1547752"/>
                <a:gd name="connsiteX6-471" fmla="*/ 2557873 w 9360310"/>
                <a:gd name="connsiteY6-472" fmla="*/ 1275930 h 1547752"/>
                <a:gd name="connsiteX7-473" fmla="*/ 3596763 w 9360310"/>
                <a:gd name="connsiteY7-474" fmla="*/ 966806 h 1547752"/>
                <a:gd name="connsiteX8-475" fmla="*/ 5509547 w 9360310"/>
                <a:gd name="connsiteY8-476" fmla="*/ 450174 h 1547752"/>
                <a:gd name="connsiteX9-477" fmla="*/ 8170606 w 9360310"/>
                <a:gd name="connsiteY9-478" fmla="*/ 119634 h 1547752"/>
                <a:gd name="connsiteX10-479" fmla="*/ 9000382 w 9360310"/>
                <a:gd name="connsiteY10-480" fmla="*/ 58389 h 1547752"/>
                <a:gd name="connsiteX11-481" fmla="*/ 9360310 w 9360310"/>
                <a:gd name="connsiteY11-482" fmla="*/ 0 h 1547752"/>
                <a:gd name="connsiteX0-483" fmla="*/ 9360310 w 9360310"/>
                <a:gd name="connsiteY0-484" fmla="*/ 0 h 1534412"/>
                <a:gd name="connsiteX1-485" fmla="*/ 9360310 w 9360310"/>
                <a:gd name="connsiteY1-486" fmla="*/ 640714 h 1534412"/>
                <a:gd name="connsiteX2-487" fmla="*/ 421321 w 9360310"/>
                <a:gd name="connsiteY2-488" fmla="*/ 1534385 h 1534412"/>
                <a:gd name="connsiteX3-489" fmla="*/ 35848 w 9360310"/>
                <a:gd name="connsiteY3-490" fmla="*/ 1529250 h 1534412"/>
                <a:gd name="connsiteX4-491" fmla="*/ 0 w 9360310"/>
                <a:gd name="connsiteY4-492" fmla="*/ 1507391 h 1534412"/>
                <a:gd name="connsiteX5-493" fmla="*/ 1471869 w 9360310"/>
                <a:gd name="connsiteY5-494" fmla="*/ 1430978 h 1534412"/>
                <a:gd name="connsiteX6-495" fmla="*/ 2557873 w 9360310"/>
                <a:gd name="connsiteY6-496" fmla="*/ 1262590 h 1534412"/>
                <a:gd name="connsiteX7-497" fmla="*/ 3596763 w 9360310"/>
                <a:gd name="connsiteY7-498" fmla="*/ 953466 h 1534412"/>
                <a:gd name="connsiteX8-499" fmla="*/ 5509547 w 9360310"/>
                <a:gd name="connsiteY8-500" fmla="*/ 436834 h 1534412"/>
                <a:gd name="connsiteX9-501" fmla="*/ 8170606 w 9360310"/>
                <a:gd name="connsiteY9-502" fmla="*/ 106294 h 1534412"/>
                <a:gd name="connsiteX10-503" fmla="*/ 9000382 w 9360310"/>
                <a:gd name="connsiteY10-504" fmla="*/ 45049 h 1534412"/>
                <a:gd name="connsiteX11-505" fmla="*/ 9360310 w 9360310"/>
                <a:gd name="connsiteY11-506" fmla="*/ 0 h 153441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41" y="connsiteY10-42"/>
                </a:cxn>
                <a:cxn ang="0">
                  <a:pos x="connsiteX11-241" y="connsiteY11-242"/>
                </a:cxn>
              </a:cxnLst>
              <a:rect l="l" t="t" r="r" b="b"/>
              <a:pathLst>
                <a:path w="9360310" h="1534412">
                  <a:moveTo>
                    <a:pt x="9360310" y="0"/>
                  </a:moveTo>
                  <a:lnTo>
                    <a:pt x="9360310" y="640714"/>
                  </a:lnTo>
                  <a:cubicBezTo>
                    <a:pt x="4597810" y="640714"/>
                    <a:pt x="3556013" y="1540134"/>
                    <a:pt x="421321" y="1534385"/>
                  </a:cubicBezTo>
                  <a:lnTo>
                    <a:pt x="35848" y="1529250"/>
                  </a:lnTo>
                  <a:lnTo>
                    <a:pt x="0" y="1507391"/>
                  </a:lnTo>
                  <a:cubicBezTo>
                    <a:pt x="420329" y="1497559"/>
                    <a:pt x="1045557" y="1471778"/>
                    <a:pt x="1471869" y="1430978"/>
                  </a:cubicBezTo>
                  <a:cubicBezTo>
                    <a:pt x="1898181" y="1390178"/>
                    <a:pt x="2094186" y="1368854"/>
                    <a:pt x="2557873" y="1262590"/>
                  </a:cubicBezTo>
                  <a:cubicBezTo>
                    <a:pt x="3021560" y="1156326"/>
                    <a:pt x="3104817" y="1104432"/>
                    <a:pt x="3596763" y="953466"/>
                  </a:cubicBezTo>
                  <a:cubicBezTo>
                    <a:pt x="4088709" y="802500"/>
                    <a:pt x="4747240" y="578029"/>
                    <a:pt x="5509547" y="436834"/>
                  </a:cubicBezTo>
                  <a:cubicBezTo>
                    <a:pt x="6271854" y="295639"/>
                    <a:pt x="7526593" y="162829"/>
                    <a:pt x="8170606" y="106294"/>
                  </a:cubicBezTo>
                  <a:cubicBezTo>
                    <a:pt x="8734117" y="56826"/>
                    <a:pt x="8802098" y="62765"/>
                    <a:pt x="9000382" y="45049"/>
                  </a:cubicBezTo>
                  <a:cubicBezTo>
                    <a:pt x="9198666" y="27333"/>
                    <a:pt x="9240334" y="19463"/>
                    <a:pt x="936031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: 形状 19"/>
            <p:cNvSpPr/>
            <p:nvPr userDrawn="1"/>
          </p:nvSpPr>
          <p:spPr>
            <a:xfrm>
              <a:off x="5327938" y="3711433"/>
              <a:ext cx="6893287" cy="1251488"/>
            </a:xfrm>
            <a:custGeom>
              <a:avLst/>
              <a:gdLst>
                <a:gd name="connsiteX0" fmla="*/ 6864062 w 6864062"/>
                <a:gd name="connsiteY0" fmla="*/ 0 h 1275919"/>
                <a:gd name="connsiteX1" fmla="*/ 6864062 w 6864062"/>
                <a:gd name="connsiteY1" fmla="*/ 523252 h 1275919"/>
                <a:gd name="connsiteX2" fmla="*/ 428111 w 6864062"/>
                <a:gd name="connsiteY2" fmla="*/ 1212198 h 1275919"/>
                <a:gd name="connsiteX3" fmla="*/ 0 w 6864062"/>
                <a:gd name="connsiteY3" fmla="*/ 1275919 h 1275919"/>
                <a:gd name="connsiteX4" fmla="*/ 213554 w 6864062"/>
                <a:gd name="connsiteY4" fmla="*/ 1230592 h 1275919"/>
                <a:gd name="connsiteX5" fmla="*/ 2090501 w 6864062"/>
                <a:gd name="connsiteY5" fmla="*/ 734158 h 1275919"/>
                <a:gd name="connsiteX6" fmla="*/ 4066785 w 6864062"/>
                <a:gd name="connsiteY6" fmla="*/ 306455 h 1275919"/>
                <a:gd name="connsiteX7" fmla="*/ 6721494 w 6864062"/>
                <a:gd name="connsiteY7" fmla="*/ 11487 h 1275919"/>
                <a:gd name="connsiteX0-1" fmla="*/ 6864062 w 6864062"/>
                <a:gd name="connsiteY0-2" fmla="*/ 0 h 1275919"/>
                <a:gd name="connsiteX1-3" fmla="*/ 6864062 w 6864062"/>
                <a:gd name="connsiteY1-4" fmla="*/ 523252 h 1275919"/>
                <a:gd name="connsiteX2-5" fmla="*/ 428111 w 6864062"/>
                <a:gd name="connsiteY2-6" fmla="*/ 1212198 h 1275919"/>
                <a:gd name="connsiteX3-7" fmla="*/ 0 w 6864062"/>
                <a:gd name="connsiteY3-8" fmla="*/ 1275919 h 1275919"/>
                <a:gd name="connsiteX4-9" fmla="*/ 213554 w 6864062"/>
                <a:gd name="connsiteY4-10" fmla="*/ 1230592 h 1275919"/>
                <a:gd name="connsiteX5-11" fmla="*/ 2090501 w 6864062"/>
                <a:gd name="connsiteY5-12" fmla="*/ 734158 h 1275919"/>
                <a:gd name="connsiteX6-13" fmla="*/ 4155275 w 6864062"/>
                <a:gd name="connsiteY6-14" fmla="*/ 409694 h 1275919"/>
                <a:gd name="connsiteX7-15" fmla="*/ 6721494 w 6864062"/>
                <a:gd name="connsiteY7-16" fmla="*/ 11487 h 1275919"/>
                <a:gd name="connsiteX8" fmla="*/ 6864062 w 6864062"/>
                <a:gd name="connsiteY8" fmla="*/ 0 h 1275919"/>
                <a:gd name="connsiteX0-17" fmla="*/ 6864062 w 6864062"/>
                <a:gd name="connsiteY0-18" fmla="*/ 0 h 1275919"/>
                <a:gd name="connsiteX1-19" fmla="*/ 6864062 w 6864062"/>
                <a:gd name="connsiteY1-20" fmla="*/ 523252 h 1275919"/>
                <a:gd name="connsiteX2-21" fmla="*/ 428111 w 6864062"/>
                <a:gd name="connsiteY2-22" fmla="*/ 1212198 h 1275919"/>
                <a:gd name="connsiteX3-23" fmla="*/ 0 w 6864062"/>
                <a:gd name="connsiteY3-24" fmla="*/ 1275919 h 1275919"/>
                <a:gd name="connsiteX4-25" fmla="*/ 213554 w 6864062"/>
                <a:gd name="connsiteY4-26" fmla="*/ 1230592 h 1275919"/>
                <a:gd name="connsiteX5-27" fmla="*/ 2090501 w 6864062"/>
                <a:gd name="connsiteY5-28" fmla="*/ 734158 h 1275919"/>
                <a:gd name="connsiteX6-29" fmla="*/ 4155275 w 6864062"/>
                <a:gd name="connsiteY6-30" fmla="*/ 409694 h 1275919"/>
                <a:gd name="connsiteX7-31" fmla="*/ 6721494 w 6864062"/>
                <a:gd name="connsiteY7-32" fmla="*/ 129474 h 1275919"/>
                <a:gd name="connsiteX8-33" fmla="*/ 6864062 w 6864062"/>
                <a:gd name="connsiteY8-34" fmla="*/ 0 h 1275919"/>
                <a:gd name="connsiteX0-35" fmla="*/ 6864062 w 6864062"/>
                <a:gd name="connsiteY0-36" fmla="*/ 18010 h 1146445"/>
                <a:gd name="connsiteX1-37" fmla="*/ 6864062 w 6864062"/>
                <a:gd name="connsiteY1-38" fmla="*/ 393778 h 1146445"/>
                <a:gd name="connsiteX2-39" fmla="*/ 428111 w 6864062"/>
                <a:gd name="connsiteY2-40" fmla="*/ 1082724 h 1146445"/>
                <a:gd name="connsiteX3-41" fmla="*/ 0 w 6864062"/>
                <a:gd name="connsiteY3-42" fmla="*/ 1146445 h 1146445"/>
                <a:gd name="connsiteX4-43" fmla="*/ 213554 w 6864062"/>
                <a:gd name="connsiteY4-44" fmla="*/ 1101118 h 1146445"/>
                <a:gd name="connsiteX5-45" fmla="*/ 2090501 w 6864062"/>
                <a:gd name="connsiteY5-46" fmla="*/ 604684 h 1146445"/>
                <a:gd name="connsiteX6-47" fmla="*/ 4155275 w 6864062"/>
                <a:gd name="connsiteY6-48" fmla="*/ 280220 h 1146445"/>
                <a:gd name="connsiteX7-49" fmla="*/ 6721494 w 6864062"/>
                <a:gd name="connsiteY7-50" fmla="*/ 0 h 1146445"/>
                <a:gd name="connsiteX8-51" fmla="*/ 6864062 w 6864062"/>
                <a:gd name="connsiteY8-52" fmla="*/ 18010 h 1146445"/>
                <a:gd name="connsiteX0-53" fmla="*/ 6864062 w 6864062"/>
                <a:gd name="connsiteY0-54" fmla="*/ 18010 h 1146445"/>
                <a:gd name="connsiteX1-55" fmla="*/ 6864062 w 6864062"/>
                <a:gd name="connsiteY1-56" fmla="*/ 393778 h 1146445"/>
                <a:gd name="connsiteX2-57" fmla="*/ 428111 w 6864062"/>
                <a:gd name="connsiteY2-58" fmla="*/ 1082724 h 1146445"/>
                <a:gd name="connsiteX3-59" fmla="*/ 0 w 6864062"/>
                <a:gd name="connsiteY3-60" fmla="*/ 1146445 h 1146445"/>
                <a:gd name="connsiteX4-61" fmla="*/ 213554 w 6864062"/>
                <a:gd name="connsiteY4-62" fmla="*/ 1101118 h 1146445"/>
                <a:gd name="connsiteX5-63" fmla="*/ 2090501 w 6864062"/>
                <a:gd name="connsiteY5-64" fmla="*/ 604684 h 1146445"/>
                <a:gd name="connsiteX6-65" fmla="*/ 4155275 w 6864062"/>
                <a:gd name="connsiteY6-66" fmla="*/ 280220 h 1146445"/>
                <a:gd name="connsiteX7-67" fmla="*/ 6721494 w 6864062"/>
                <a:gd name="connsiteY7-68" fmla="*/ 0 h 1146445"/>
                <a:gd name="connsiteX8-69" fmla="*/ 6864062 w 6864062"/>
                <a:gd name="connsiteY8-70" fmla="*/ 18010 h 1146445"/>
                <a:gd name="connsiteX0-71" fmla="*/ 6864062 w 6864062"/>
                <a:gd name="connsiteY0-72" fmla="*/ 18010 h 1146445"/>
                <a:gd name="connsiteX1-73" fmla="*/ 6864062 w 6864062"/>
                <a:gd name="connsiteY1-74" fmla="*/ 393778 h 1146445"/>
                <a:gd name="connsiteX2-75" fmla="*/ 428111 w 6864062"/>
                <a:gd name="connsiteY2-76" fmla="*/ 1082724 h 1146445"/>
                <a:gd name="connsiteX3-77" fmla="*/ 0 w 6864062"/>
                <a:gd name="connsiteY3-78" fmla="*/ 1146445 h 1146445"/>
                <a:gd name="connsiteX4-79" fmla="*/ 213554 w 6864062"/>
                <a:gd name="connsiteY4-80" fmla="*/ 1101118 h 1146445"/>
                <a:gd name="connsiteX5-81" fmla="*/ 2090501 w 6864062"/>
                <a:gd name="connsiteY5-82" fmla="*/ 604684 h 1146445"/>
                <a:gd name="connsiteX6-83" fmla="*/ 4155275 w 6864062"/>
                <a:gd name="connsiteY6-84" fmla="*/ 235975 h 1146445"/>
                <a:gd name="connsiteX7-85" fmla="*/ 6721494 w 6864062"/>
                <a:gd name="connsiteY7-86" fmla="*/ 0 h 1146445"/>
                <a:gd name="connsiteX8-87" fmla="*/ 6864062 w 6864062"/>
                <a:gd name="connsiteY8-88" fmla="*/ 18010 h 1146445"/>
                <a:gd name="connsiteX0-89" fmla="*/ 6864062 w 6864062"/>
                <a:gd name="connsiteY0-90" fmla="*/ 18010 h 1146445"/>
                <a:gd name="connsiteX1-91" fmla="*/ 6864062 w 6864062"/>
                <a:gd name="connsiteY1-92" fmla="*/ 393778 h 1146445"/>
                <a:gd name="connsiteX2-93" fmla="*/ 428111 w 6864062"/>
                <a:gd name="connsiteY2-94" fmla="*/ 1082724 h 1146445"/>
                <a:gd name="connsiteX3-95" fmla="*/ 0 w 6864062"/>
                <a:gd name="connsiteY3-96" fmla="*/ 1146445 h 1146445"/>
                <a:gd name="connsiteX4-97" fmla="*/ 213554 w 6864062"/>
                <a:gd name="connsiteY4-98" fmla="*/ 1101118 h 1146445"/>
                <a:gd name="connsiteX5-99" fmla="*/ 2090501 w 6864062"/>
                <a:gd name="connsiteY5-100" fmla="*/ 604684 h 1146445"/>
                <a:gd name="connsiteX6-101" fmla="*/ 4155275 w 6864062"/>
                <a:gd name="connsiteY6-102" fmla="*/ 235975 h 1146445"/>
                <a:gd name="connsiteX7-103" fmla="*/ 6721494 w 6864062"/>
                <a:gd name="connsiteY7-104" fmla="*/ 0 h 1146445"/>
                <a:gd name="connsiteX8-105" fmla="*/ 6864062 w 6864062"/>
                <a:gd name="connsiteY8-106" fmla="*/ 18010 h 1146445"/>
                <a:gd name="connsiteX0-107" fmla="*/ 6871682 w 6871682"/>
                <a:gd name="connsiteY0-108" fmla="*/ 0 h 1181775"/>
                <a:gd name="connsiteX1-109" fmla="*/ 6864062 w 6871682"/>
                <a:gd name="connsiteY1-110" fmla="*/ 429108 h 1181775"/>
                <a:gd name="connsiteX2-111" fmla="*/ 428111 w 6871682"/>
                <a:gd name="connsiteY2-112" fmla="*/ 1118054 h 1181775"/>
                <a:gd name="connsiteX3-113" fmla="*/ 0 w 6871682"/>
                <a:gd name="connsiteY3-114" fmla="*/ 1181775 h 1181775"/>
                <a:gd name="connsiteX4-115" fmla="*/ 213554 w 6871682"/>
                <a:gd name="connsiteY4-116" fmla="*/ 1136448 h 1181775"/>
                <a:gd name="connsiteX5-117" fmla="*/ 2090501 w 6871682"/>
                <a:gd name="connsiteY5-118" fmla="*/ 640014 h 1181775"/>
                <a:gd name="connsiteX6-119" fmla="*/ 4155275 w 6871682"/>
                <a:gd name="connsiteY6-120" fmla="*/ 271305 h 1181775"/>
                <a:gd name="connsiteX7-121" fmla="*/ 6721494 w 6871682"/>
                <a:gd name="connsiteY7-122" fmla="*/ 35330 h 1181775"/>
                <a:gd name="connsiteX8-123" fmla="*/ 6871682 w 6871682"/>
                <a:gd name="connsiteY8-124" fmla="*/ 0 h 1181775"/>
                <a:gd name="connsiteX0-125" fmla="*/ 6871682 w 6871682"/>
                <a:gd name="connsiteY0-126" fmla="*/ 0 h 1181775"/>
                <a:gd name="connsiteX1-127" fmla="*/ 6870420 w 6871682"/>
                <a:gd name="connsiteY1-128" fmla="*/ 435458 h 1181775"/>
                <a:gd name="connsiteX2-129" fmla="*/ 428111 w 6871682"/>
                <a:gd name="connsiteY2-130" fmla="*/ 1118054 h 1181775"/>
                <a:gd name="connsiteX3-131" fmla="*/ 0 w 6871682"/>
                <a:gd name="connsiteY3-132" fmla="*/ 1181775 h 1181775"/>
                <a:gd name="connsiteX4-133" fmla="*/ 213554 w 6871682"/>
                <a:gd name="connsiteY4-134" fmla="*/ 1136448 h 1181775"/>
                <a:gd name="connsiteX5-135" fmla="*/ 2090501 w 6871682"/>
                <a:gd name="connsiteY5-136" fmla="*/ 640014 h 1181775"/>
                <a:gd name="connsiteX6-137" fmla="*/ 4155275 w 6871682"/>
                <a:gd name="connsiteY6-138" fmla="*/ 271305 h 1181775"/>
                <a:gd name="connsiteX7-139" fmla="*/ 6721494 w 6871682"/>
                <a:gd name="connsiteY7-140" fmla="*/ 35330 h 1181775"/>
                <a:gd name="connsiteX8-141" fmla="*/ 6871682 w 6871682"/>
                <a:gd name="connsiteY8-142" fmla="*/ 0 h 1181775"/>
                <a:gd name="connsiteX0-143" fmla="*/ 6881218 w 6881218"/>
                <a:gd name="connsiteY0-144" fmla="*/ 0 h 1168436"/>
                <a:gd name="connsiteX1-145" fmla="*/ 6870420 w 6881218"/>
                <a:gd name="connsiteY1-146" fmla="*/ 422119 h 1168436"/>
                <a:gd name="connsiteX2-147" fmla="*/ 428111 w 6881218"/>
                <a:gd name="connsiteY2-148" fmla="*/ 1104715 h 1168436"/>
                <a:gd name="connsiteX3-149" fmla="*/ 0 w 6881218"/>
                <a:gd name="connsiteY3-150" fmla="*/ 1168436 h 1168436"/>
                <a:gd name="connsiteX4-151" fmla="*/ 213554 w 6881218"/>
                <a:gd name="connsiteY4-152" fmla="*/ 1123109 h 1168436"/>
                <a:gd name="connsiteX5-153" fmla="*/ 2090501 w 6881218"/>
                <a:gd name="connsiteY5-154" fmla="*/ 626675 h 1168436"/>
                <a:gd name="connsiteX6-155" fmla="*/ 4155275 w 6881218"/>
                <a:gd name="connsiteY6-156" fmla="*/ 257966 h 1168436"/>
                <a:gd name="connsiteX7-157" fmla="*/ 6721494 w 6881218"/>
                <a:gd name="connsiteY7-158" fmla="*/ 21991 h 1168436"/>
                <a:gd name="connsiteX8-159" fmla="*/ 6881218 w 6881218"/>
                <a:gd name="connsiteY8-160" fmla="*/ 0 h 1168436"/>
                <a:gd name="connsiteX0-161" fmla="*/ 6881218 w 6900940"/>
                <a:gd name="connsiteY0-162" fmla="*/ 0 h 1168436"/>
                <a:gd name="connsiteX1-163" fmla="*/ 6900934 w 6900940"/>
                <a:gd name="connsiteY1-164" fmla="*/ 422119 h 1168436"/>
                <a:gd name="connsiteX2-165" fmla="*/ 428111 w 6900940"/>
                <a:gd name="connsiteY2-166" fmla="*/ 1104715 h 1168436"/>
                <a:gd name="connsiteX3-167" fmla="*/ 0 w 6900940"/>
                <a:gd name="connsiteY3-168" fmla="*/ 1168436 h 1168436"/>
                <a:gd name="connsiteX4-169" fmla="*/ 213554 w 6900940"/>
                <a:gd name="connsiteY4-170" fmla="*/ 1123109 h 1168436"/>
                <a:gd name="connsiteX5-171" fmla="*/ 2090501 w 6900940"/>
                <a:gd name="connsiteY5-172" fmla="*/ 626675 h 1168436"/>
                <a:gd name="connsiteX6-173" fmla="*/ 4155275 w 6900940"/>
                <a:gd name="connsiteY6-174" fmla="*/ 257966 h 1168436"/>
                <a:gd name="connsiteX7-175" fmla="*/ 6721494 w 6900940"/>
                <a:gd name="connsiteY7-176" fmla="*/ 21991 h 1168436"/>
                <a:gd name="connsiteX8-177" fmla="*/ 6881218 w 6900940"/>
                <a:gd name="connsiteY8-178" fmla="*/ 0 h 11684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33" y="connsiteY8-34"/>
                </a:cxn>
              </a:cxnLst>
              <a:rect l="l" t="t" r="r" b="b"/>
              <a:pathLst>
                <a:path w="6900940" h="1168436">
                  <a:moveTo>
                    <a:pt x="6881218" y="0"/>
                  </a:moveTo>
                  <a:cubicBezTo>
                    <a:pt x="6880797" y="145153"/>
                    <a:pt x="6901355" y="276966"/>
                    <a:pt x="6900934" y="422119"/>
                  </a:cubicBezTo>
                  <a:cubicBezTo>
                    <a:pt x="3626715" y="422119"/>
                    <a:pt x="2074238" y="840886"/>
                    <a:pt x="428111" y="1104715"/>
                  </a:cubicBezTo>
                  <a:lnTo>
                    <a:pt x="0" y="1168436"/>
                  </a:lnTo>
                  <a:lnTo>
                    <a:pt x="213554" y="1123109"/>
                  </a:lnTo>
                  <a:cubicBezTo>
                    <a:pt x="778510" y="993388"/>
                    <a:pt x="1494729" y="768628"/>
                    <a:pt x="2090501" y="626675"/>
                  </a:cubicBezTo>
                  <a:cubicBezTo>
                    <a:pt x="2771385" y="464443"/>
                    <a:pt x="3344114" y="351372"/>
                    <a:pt x="4155275" y="257966"/>
                  </a:cubicBezTo>
                  <a:cubicBezTo>
                    <a:pt x="4966436" y="164560"/>
                    <a:pt x="5866088" y="100649"/>
                    <a:pt x="6721494" y="21991"/>
                  </a:cubicBezTo>
                  <a:cubicBezTo>
                    <a:pt x="6771557" y="10214"/>
                    <a:pt x="6831155" y="11777"/>
                    <a:pt x="688121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矩形 8"/>
          <p:cNvSpPr/>
          <p:nvPr userDrawn="1"/>
        </p:nvSpPr>
        <p:spPr>
          <a:xfrm>
            <a:off x="-1993900" y="151130"/>
            <a:ext cx="6976110" cy="6555740"/>
          </a:xfrm>
          <a:prstGeom prst="rect">
            <a:avLst/>
          </a:prstGeom>
          <a:blipFill rotWithShape="1">
            <a:blip r:embed="rId2">
              <a:alphaModFix amt="16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dirty="0" smtClean="0"/>
          </a:p>
        </p:txBody>
      </p:sp>
      <p:pic>
        <p:nvPicPr>
          <p:cNvPr id="10" name="图片 9" descr="安徽信息工程学院LOGO(1)-02"/>
          <p:cNvPicPr>
            <a:picLocks noChangeAspect="1"/>
          </p:cNvPicPr>
          <p:nvPr userDrawn="1"/>
        </p:nvPicPr>
        <p:blipFill>
          <a:blip r:embed="rId3">
            <a:lum bright="100000" contrast="-64000"/>
          </a:blip>
          <a:stretch>
            <a:fillRect/>
          </a:stretch>
        </p:blipFill>
        <p:spPr>
          <a:xfrm>
            <a:off x="8914765" y="287020"/>
            <a:ext cx="2992755" cy="7493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 userDrawn="1"/>
        </p:nvSpPr>
        <p:spPr>
          <a:xfrm>
            <a:off x="10083500" y="6349999"/>
            <a:ext cx="182435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立志    诚毅   创新</a:t>
            </a:r>
            <a:endParaRPr lang="zh-CN" altLang="en-US" sz="16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29650" y="128905"/>
            <a:ext cx="3562350" cy="9906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255" y="1905000"/>
            <a:ext cx="4010025" cy="4953000"/>
          </a:xfrm>
          <a:prstGeom prst="rect">
            <a:avLst/>
          </a:prstGeom>
        </p:spPr>
      </p:pic>
      <p:grpSp>
        <p:nvGrpSpPr>
          <p:cNvPr id="8" name="组合 7"/>
          <p:cNvGrpSpPr/>
          <p:nvPr userDrawn="1"/>
        </p:nvGrpSpPr>
        <p:grpSpPr>
          <a:xfrm>
            <a:off x="1073616" y="788514"/>
            <a:ext cx="1507906" cy="2525767"/>
            <a:chOff x="1053931" y="952344"/>
            <a:chExt cx="1507906" cy="2525767"/>
          </a:xfrm>
        </p:grpSpPr>
        <p:sp>
          <p:nvSpPr>
            <p:cNvPr id="9" name="等腰三角形 8"/>
            <p:cNvSpPr/>
            <p:nvPr/>
          </p:nvSpPr>
          <p:spPr>
            <a:xfrm rot="3487630">
              <a:off x="593299" y="1462010"/>
              <a:ext cx="2083633" cy="1064302"/>
            </a:xfrm>
            <a:prstGeom prst="triangle">
              <a:avLst>
                <a:gd name="adj" fmla="val 1330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/>
          </p:nvSpPr>
          <p:spPr>
            <a:xfrm rot="20489650">
              <a:off x="1197732" y="2409634"/>
              <a:ext cx="1364105" cy="696773"/>
            </a:xfrm>
            <a:prstGeom prst="triangle">
              <a:avLst>
                <a:gd name="adj" fmla="val 6510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/>
          </p:nvSpPr>
          <p:spPr>
            <a:xfrm rot="20489650">
              <a:off x="1053931" y="2859241"/>
              <a:ext cx="957533" cy="618870"/>
            </a:xfrm>
            <a:prstGeom prst="triangle">
              <a:avLst>
                <a:gd name="adj" fmla="val 115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 userDrawn="1"/>
        </p:nvSpPr>
        <p:spPr>
          <a:xfrm>
            <a:off x="1180176" y="3577390"/>
            <a:ext cx="1015663" cy="1477328"/>
          </a:xfrm>
          <a:prstGeom prst="rect">
            <a:avLst/>
          </a:prstGeom>
          <a:noFill/>
          <a:effectLst/>
        </p:spPr>
        <p:txBody>
          <a:bodyPr vert="eaVert" wrap="none" rtlCol="0">
            <a:spAutoFit/>
          </a:bodyPr>
          <a:lstStyle/>
          <a:p>
            <a:r>
              <a:rPr lang="zh-CN" altLang="en-US" sz="5400" dirty="0">
                <a:solidFill>
                  <a:schemeClr val="accent1"/>
                </a:solidFill>
                <a:latin typeface="优设标题黑" panose="00000500000000000000" pitchFamily="2" charset="-122"/>
                <a:ea typeface="优设标题黑" panose="00000500000000000000" pitchFamily="2" charset="-122"/>
              </a:rPr>
              <a:t>目录</a:t>
            </a:r>
            <a:endParaRPr lang="zh-CN" altLang="en-US" sz="5400" dirty="0">
              <a:solidFill>
                <a:schemeClr val="accent1"/>
              </a:solidFill>
              <a:latin typeface="优设标题黑" panose="00000500000000000000" pitchFamily="2" charset="-122"/>
              <a:ea typeface="优设标题黑" panose="00000500000000000000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1799303" y="0"/>
            <a:ext cx="10392694" cy="5455920"/>
          </a:xfrm>
          <a:prstGeom prst="rect">
            <a:avLst/>
          </a:prstGeom>
          <a:gradFill flip="none" rotWithShape="1">
            <a:gsLst>
              <a:gs pos="39000">
                <a:srgbClr val="FFFFFF"/>
              </a:gs>
              <a:gs pos="18000">
                <a:srgbClr val="FFFFFF">
                  <a:alpha val="9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 userDrawn="1"/>
        </p:nvGrpSpPr>
        <p:grpSpPr>
          <a:xfrm rot="5400000" flipV="1">
            <a:off x="-2083202" y="2086571"/>
            <a:ext cx="6887485" cy="2714346"/>
            <a:chOff x="0" y="-1"/>
            <a:chExt cx="12221225" cy="5165520"/>
          </a:xfrm>
        </p:grpSpPr>
        <p:grpSp>
          <p:nvGrpSpPr>
            <p:cNvPr id="32" name="组合 31"/>
            <p:cNvGrpSpPr/>
            <p:nvPr userDrawn="1"/>
          </p:nvGrpSpPr>
          <p:grpSpPr>
            <a:xfrm>
              <a:off x="0" y="-1"/>
              <a:ext cx="12192000" cy="5165520"/>
              <a:chOff x="0" y="-1"/>
              <a:chExt cx="12192000" cy="4822723"/>
            </a:xfrm>
          </p:grpSpPr>
          <p:sp>
            <p:nvSpPr>
              <p:cNvPr id="35" name="流程图: 文档 34"/>
              <p:cNvSpPr/>
              <p:nvPr/>
            </p:nvSpPr>
            <p:spPr>
              <a:xfrm>
                <a:off x="0" y="-1"/>
                <a:ext cx="12192000" cy="4822723"/>
              </a:xfrm>
              <a:prstGeom prst="flowChartDocument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任意多边形: 形状 35"/>
              <p:cNvSpPr/>
              <p:nvPr/>
            </p:nvSpPr>
            <p:spPr>
              <a:xfrm>
                <a:off x="5327938" y="3460686"/>
                <a:ext cx="6864062" cy="1181775"/>
              </a:xfrm>
              <a:custGeom>
                <a:avLst/>
                <a:gdLst>
                  <a:gd name="connsiteX0" fmla="*/ 6864062 w 6864062"/>
                  <a:gd name="connsiteY0" fmla="*/ 0 h 1275919"/>
                  <a:gd name="connsiteX1" fmla="*/ 6864062 w 6864062"/>
                  <a:gd name="connsiteY1" fmla="*/ 523252 h 1275919"/>
                  <a:gd name="connsiteX2" fmla="*/ 428111 w 6864062"/>
                  <a:gd name="connsiteY2" fmla="*/ 1212198 h 1275919"/>
                  <a:gd name="connsiteX3" fmla="*/ 0 w 6864062"/>
                  <a:gd name="connsiteY3" fmla="*/ 1275919 h 1275919"/>
                  <a:gd name="connsiteX4" fmla="*/ 213554 w 6864062"/>
                  <a:gd name="connsiteY4" fmla="*/ 1230592 h 1275919"/>
                  <a:gd name="connsiteX5" fmla="*/ 2090501 w 6864062"/>
                  <a:gd name="connsiteY5" fmla="*/ 734158 h 1275919"/>
                  <a:gd name="connsiteX6" fmla="*/ 4066785 w 6864062"/>
                  <a:gd name="connsiteY6" fmla="*/ 306455 h 1275919"/>
                  <a:gd name="connsiteX7" fmla="*/ 6721494 w 6864062"/>
                  <a:gd name="connsiteY7" fmla="*/ 11487 h 1275919"/>
                  <a:gd name="connsiteX0-1" fmla="*/ 6864062 w 6864062"/>
                  <a:gd name="connsiteY0-2" fmla="*/ 0 h 1275919"/>
                  <a:gd name="connsiteX1-3" fmla="*/ 6864062 w 6864062"/>
                  <a:gd name="connsiteY1-4" fmla="*/ 523252 h 1275919"/>
                  <a:gd name="connsiteX2-5" fmla="*/ 428111 w 6864062"/>
                  <a:gd name="connsiteY2-6" fmla="*/ 1212198 h 1275919"/>
                  <a:gd name="connsiteX3-7" fmla="*/ 0 w 6864062"/>
                  <a:gd name="connsiteY3-8" fmla="*/ 1275919 h 1275919"/>
                  <a:gd name="connsiteX4-9" fmla="*/ 213554 w 6864062"/>
                  <a:gd name="connsiteY4-10" fmla="*/ 1230592 h 1275919"/>
                  <a:gd name="connsiteX5-11" fmla="*/ 2090501 w 6864062"/>
                  <a:gd name="connsiteY5-12" fmla="*/ 734158 h 1275919"/>
                  <a:gd name="connsiteX6-13" fmla="*/ 4155275 w 6864062"/>
                  <a:gd name="connsiteY6-14" fmla="*/ 409694 h 1275919"/>
                  <a:gd name="connsiteX7-15" fmla="*/ 6721494 w 6864062"/>
                  <a:gd name="connsiteY7-16" fmla="*/ 11487 h 1275919"/>
                  <a:gd name="connsiteX8" fmla="*/ 6864062 w 6864062"/>
                  <a:gd name="connsiteY8" fmla="*/ 0 h 1275919"/>
                  <a:gd name="connsiteX0-17" fmla="*/ 6864062 w 6864062"/>
                  <a:gd name="connsiteY0-18" fmla="*/ 0 h 1275919"/>
                  <a:gd name="connsiteX1-19" fmla="*/ 6864062 w 6864062"/>
                  <a:gd name="connsiteY1-20" fmla="*/ 523252 h 1275919"/>
                  <a:gd name="connsiteX2-21" fmla="*/ 428111 w 6864062"/>
                  <a:gd name="connsiteY2-22" fmla="*/ 1212198 h 1275919"/>
                  <a:gd name="connsiteX3-23" fmla="*/ 0 w 6864062"/>
                  <a:gd name="connsiteY3-24" fmla="*/ 1275919 h 1275919"/>
                  <a:gd name="connsiteX4-25" fmla="*/ 213554 w 6864062"/>
                  <a:gd name="connsiteY4-26" fmla="*/ 1230592 h 1275919"/>
                  <a:gd name="connsiteX5-27" fmla="*/ 2090501 w 6864062"/>
                  <a:gd name="connsiteY5-28" fmla="*/ 734158 h 1275919"/>
                  <a:gd name="connsiteX6-29" fmla="*/ 4155275 w 6864062"/>
                  <a:gd name="connsiteY6-30" fmla="*/ 409694 h 1275919"/>
                  <a:gd name="connsiteX7-31" fmla="*/ 6721494 w 6864062"/>
                  <a:gd name="connsiteY7-32" fmla="*/ 129474 h 1275919"/>
                  <a:gd name="connsiteX8-33" fmla="*/ 6864062 w 6864062"/>
                  <a:gd name="connsiteY8-34" fmla="*/ 0 h 1275919"/>
                  <a:gd name="connsiteX0-35" fmla="*/ 6864062 w 6864062"/>
                  <a:gd name="connsiteY0-36" fmla="*/ 18010 h 1146445"/>
                  <a:gd name="connsiteX1-37" fmla="*/ 6864062 w 6864062"/>
                  <a:gd name="connsiteY1-38" fmla="*/ 393778 h 1146445"/>
                  <a:gd name="connsiteX2-39" fmla="*/ 428111 w 6864062"/>
                  <a:gd name="connsiteY2-40" fmla="*/ 1082724 h 1146445"/>
                  <a:gd name="connsiteX3-41" fmla="*/ 0 w 6864062"/>
                  <a:gd name="connsiteY3-42" fmla="*/ 1146445 h 1146445"/>
                  <a:gd name="connsiteX4-43" fmla="*/ 213554 w 6864062"/>
                  <a:gd name="connsiteY4-44" fmla="*/ 1101118 h 1146445"/>
                  <a:gd name="connsiteX5-45" fmla="*/ 2090501 w 6864062"/>
                  <a:gd name="connsiteY5-46" fmla="*/ 604684 h 1146445"/>
                  <a:gd name="connsiteX6-47" fmla="*/ 4155275 w 6864062"/>
                  <a:gd name="connsiteY6-48" fmla="*/ 280220 h 1146445"/>
                  <a:gd name="connsiteX7-49" fmla="*/ 6721494 w 6864062"/>
                  <a:gd name="connsiteY7-50" fmla="*/ 0 h 1146445"/>
                  <a:gd name="connsiteX8-51" fmla="*/ 6864062 w 6864062"/>
                  <a:gd name="connsiteY8-52" fmla="*/ 18010 h 1146445"/>
                  <a:gd name="connsiteX0-53" fmla="*/ 6864062 w 6864062"/>
                  <a:gd name="connsiteY0-54" fmla="*/ 18010 h 1146445"/>
                  <a:gd name="connsiteX1-55" fmla="*/ 6864062 w 6864062"/>
                  <a:gd name="connsiteY1-56" fmla="*/ 393778 h 1146445"/>
                  <a:gd name="connsiteX2-57" fmla="*/ 428111 w 6864062"/>
                  <a:gd name="connsiteY2-58" fmla="*/ 1082724 h 1146445"/>
                  <a:gd name="connsiteX3-59" fmla="*/ 0 w 6864062"/>
                  <a:gd name="connsiteY3-60" fmla="*/ 1146445 h 1146445"/>
                  <a:gd name="connsiteX4-61" fmla="*/ 213554 w 6864062"/>
                  <a:gd name="connsiteY4-62" fmla="*/ 1101118 h 1146445"/>
                  <a:gd name="connsiteX5-63" fmla="*/ 2090501 w 6864062"/>
                  <a:gd name="connsiteY5-64" fmla="*/ 604684 h 1146445"/>
                  <a:gd name="connsiteX6-65" fmla="*/ 4155275 w 6864062"/>
                  <a:gd name="connsiteY6-66" fmla="*/ 280220 h 1146445"/>
                  <a:gd name="connsiteX7-67" fmla="*/ 6721494 w 6864062"/>
                  <a:gd name="connsiteY7-68" fmla="*/ 0 h 1146445"/>
                  <a:gd name="connsiteX8-69" fmla="*/ 6864062 w 6864062"/>
                  <a:gd name="connsiteY8-70" fmla="*/ 18010 h 1146445"/>
                  <a:gd name="connsiteX0-71" fmla="*/ 6864062 w 6864062"/>
                  <a:gd name="connsiteY0-72" fmla="*/ 18010 h 1146445"/>
                  <a:gd name="connsiteX1-73" fmla="*/ 6864062 w 6864062"/>
                  <a:gd name="connsiteY1-74" fmla="*/ 393778 h 1146445"/>
                  <a:gd name="connsiteX2-75" fmla="*/ 428111 w 6864062"/>
                  <a:gd name="connsiteY2-76" fmla="*/ 1082724 h 1146445"/>
                  <a:gd name="connsiteX3-77" fmla="*/ 0 w 6864062"/>
                  <a:gd name="connsiteY3-78" fmla="*/ 1146445 h 1146445"/>
                  <a:gd name="connsiteX4-79" fmla="*/ 213554 w 6864062"/>
                  <a:gd name="connsiteY4-80" fmla="*/ 1101118 h 1146445"/>
                  <a:gd name="connsiteX5-81" fmla="*/ 2090501 w 6864062"/>
                  <a:gd name="connsiteY5-82" fmla="*/ 604684 h 1146445"/>
                  <a:gd name="connsiteX6-83" fmla="*/ 4155275 w 6864062"/>
                  <a:gd name="connsiteY6-84" fmla="*/ 235975 h 1146445"/>
                  <a:gd name="connsiteX7-85" fmla="*/ 6721494 w 6864062"/>
                  <a:gd name="connsiteY7-86" fmla="*/ 0 h 1146445"/>
                  <a:gd name="connsiteX8-87" fmla="*/ 6864062 w 6864062"/>
                  <a:gd name="connsiteY8-88" fmla="*/ 18010 h 1146445"/>
                  <a:gd name="connsiteX0-89" fmla="*/ 6864062 w 6864062"/>
                  <a:gd name="connsiteY0-90" fmla="*/ 18010 h 1146445"/>
                  <a:gd name="connsiteX1-91" fmla="*/ 6864062 w 6864062"/>
                  <a:gd name="connsiteY1-92" fmla="*/ 393778 h 1146445"/>
                  <a:gd name="connsiteX2-93" fmla="*/ 428111 w 6864062"/>
                  <a:gd name="connsiteY2-94" fmla="*/ 1082724 h 1146445"/>
                  <a:gd name="connsiteX3-95" fmla="*/ 0 w 6864062"/>
                  <a:gd name="connsiteY3-96" fmla="*/ 1146445 h 1146445"/>
                  <a:gd name="connsiteX4-97" fmla="*/ 213554 w 6864062"/>
                  <a:gd name="connsiteY4-98" fmla="*/ 1101118 h 1146445"/>
                  <a:gd name="connsiteX5-99" fmla="*/ 2090501 w 6864062"/>
                  <a:gd name="connsiteY5-100" fmla="*/ 604684 h 1146445"/>
                  <a:gd name="connsiteX6-101" fmla="*/ 4155275 w 6864062"/>
                  <a:gd name="connsiteY6-102" fmla="*/ 235975 h 1146445"/>
                  <a:gd name="connsiteX7-103" fmla="*/ 6721494 w 6864062"/>
                  <a:gd name="connsiteY7-104" fmla="*/ 0 h 1146445"/>
                  <a:gd name="connsiteX8-105" fmla="*/ 6864062 w 6864062"/>
                  <a:gd name="connsiteY8-106" fmla="*/ 18010 h 1146445"/>
                  <a:gd name="connsiteX0-107" fmla="*/ 6871682 w 6871682"/>
                  <a:gd name="connsiteY0-108" fmla="*/ 0 h 1181775"/>
                  <a:gd name="connsiteX1-109" fmla="*/ 6864062 w 6871682"/>
                  <a:gd name="connsiteY1-110" fmla="*/ 429108 h 1181775"/>
                  <a:gd name="connsiteX2-111" fmla="*/ 428111 w 6871682"/>
                  <a:gd name="connsiteY2-112" fmla="*/ 1118054 h 1181775"/>
                  <a:gd name="connsiteX3-113" fmla="*/ 0 w 6871682"/>
                  <a:gd name="connsiteY3-114" fmla="*/ 1181775 h 1181775"/>
                  <a:gd name="connsiteX4-115" fmla="*/ 213554 w 6871682"/>
                  <a:gd name="connsiteY4-116" fmla="*/ 1136448 h 1181775"/>
                  <a:gd name="connsiteX5-117" fmla="*/ 2090501 w 6871682"/>
                  <a:gd name="connsiteY5-118" fmla="*/ 640014 h 1181775"/>
                  <a:gd name="connsiteX6-119" fmla="*/ 4155275 w 6871682"/>
                  <a:gd name="connsiteY6-120" fmla="*/ 271305 h 1181775"/>
                  <a:gd name="connsiteX7-121" fmla="*/ 6721494 w 6871682"/>
                  <a:gd name="connsiteY7-122" fmla="*/ 35330 h 1181775"/>
                  <a:gd name="connsiteX8-123" fmla="*/ 6871682 w 6871682"/>
                  <a:gd name="connsiteY8-124" fmla="*/ 0 h 1181775"/>
                  <a:gd name="connsiteX0-125" fmla="*/ 6871682 w 6871682"/>
                  <a:gd name="connsiteY0-126" fmla="*/ 0 h 1181775"/>
                  <a:gd name="connsiteX1-127" fmla="*/ 6870420 w 6871682"/>
                  <a:gd name="connsiteY1-128" fmla="*/ 435458 h 1181775"/>
                  <a:gd name="connsiteX2-129" fmla="*/ 428111 w 6871682"/>
                  <a:gd name="connsiteY2-130" fmla="*/ 1118054 h 1181775"/>
                  <a:gd name="connsiteX3-131" fmla="*/ 0 w 6871682"/>
                  <a:gd name="connsiteY3-132" fmla="*/ 1181775 h 1181775"/>
                  <a:gd name="connsiteX4-133" fmla="*/ 213554 w 6871682"/>
                  <a:gd name="connsiteY4-134" fmla="*/ 1136448 h 1181775"/>
                  <a:gd name="connsiteX5-135" fmla="*/ 2090501 w 6871682"/>
                  <a:gd name="connsiteY5-136" fmla="*/ 640014 h 1181775"/>
                  <a:gd name="connsiteX6-137" fmla="*/ 4155275 w 6871682"/>
                  <a:gd name="connsiteY6-138" fmla="*/ 271305 h 1181775"/>
                  <a:gd name="connsiteX7-139" fmla="*/ 6721494 w 6871682"/>
                  <a:gd name="connsiteY7-140" fmla="*/ 35330 h 1181775"/>
                  <a:gd name="connsiteX8-141" fmla="*/ 6871682 w 6871682"/>
                  <a:gd name="connsiteY8-142" fmla="*/ 0 h 118177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33" y="connsiteY8-34"/>
                  </a:cxn>
                </a:cxnLst>
                <a:rect l="l" t="t" r="r" b="b"/>
                <a:pathLst>
                  <a:path w="6871682" h="1181775">
                    <a:moveTo>
                      <a:pt x="6871682" y="0"/>
                    </a:moveTo>
                    <a:cubicBezTo>
                      <a:pt x="6871261" y="145153"/>
                      <a:pt x="6870841" y="290305"/>
                      <a:pt x="6870420" y="435458"/>
                    </a:cubicBezTo>
                    <a:cubicBezTo>
                      <a:pt x="3596201" y="435458"/>
                      <a:pt x="2074238" y="854225"/>
                      <a:pt x="428111" y="1118054"/>
                    </a:cubicBezTo>
                    <a:lnTo>
                      <a:pt x="0" y="1181775"/>
                    </a:lnTo>
                    <a:lnTo>
                      <a:pt x="213554" y="1136448"/>
                    </a:lnTo>
                    <a:cubicBezTo>
                      <a:pt x="778510" y="1006727"/>
                      <a:pt x="1494729" y="781967"/>
                      <a:pt x="2090501" y="640014"/>
                    </a:cubicBezTo>
                    <a:cubicBezTo>
                      <a:pt x="2771385" y="477782"/>
                      <a:pt x="3344114" y="364711"/>
                      <a:pt x="4155275" y="271305"/>
                    </a:cubicBezTo>
                    <a:cubicBezTo>
                      <a:pt x="4966436" y="177899"/>
                      <a:pt x="5866088" y="113988"/>
                      <a:pt x="6721494" y="35330"/>
                    </a:cubicBezTo>
                    <a:lnTo>
                      <a:pt x="6871682" y="0"/>
                    </a:lnTo>
                    <a:close/>
                  </a:path>
                </a:pathLst>
              </a:custGeom>
              <a:solidFill>
                <a:srgbClr val="DFBC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3" name="任意多边形: 形状 32"/>
            <p:cNvSpPr/>
            <p:nvPr userDrawn="1"/>
          </p:nvSpPr>
          <p:spPr>
            <a:xfrm>
              <a:off x="2831690" y="3446678"/>
              <a:ext cx="9360310" cy="1643478"/>
            </a:xfrm>
            <a:custGeom>
              <a:avLst/>
              <a:gdLst>
                <a:gd name="connsiteX0" fmla="*/ 9360310 w 9360310"/>
                <a:gd name="connsiteY0" fmla="*/ 0 h 1471552"/>
                <a:gd name="connsiteX1" fmla="*/ 9360310 w 9360310"/>
                <a:gd name="connsiteY1" fmla="*/ 577854 h 1471552"/>
                <a:gd name="connsiteX2" fmla="*/ 421321 w 9360310"/>
                <a:gd name="connsiteY2" fmla="*/ 1471525 h 1471552"/>
                <a:gd name="connsiteX3" fmla="*/ 35848 w 9360310"/>
                <a:gd name="connsiteY3" fmla="*/ 1466390 h 1471552"/>
                <a:gd name="connsiteX4" fmla="*/ 0 w 9360310"/>
                <a:gd name="connsiteY4" fmla="*/ 1444531 h 1471552"/>
                <a:gd name="connsiteX5" fmla="*/ 1430594 w 9360310"/>
                <a:gd name="connsiteY5" fmla="*/ 1311796 h 1471552"/>
                <a:gd name="connsiteX6" fmla="*/ 3539613 w 9360310"/>
                <a:gd name="connsiteY6" fmla="*/ 766105 h 1471552"/>
                <a:gd name="connsiteX7" fmla="*/ 5515897 w 9360310"/>
                <a:gd name="connsiteY7" fmla="*/ 338402 h 1471552"/>
                <a:gd name="connsiteX8" fmla="*/ 8185355 w 9360310"/>
                <a:gd name="connsiteY8" fmla="*/ 102428 h 1471552"/>
                <a:gd name="connsiteX9" fmla="*/ 9225909 w 9360310"/>
                <a:gd name="connsiteY9" fmla="*/ 5541 h 1471552"/>
                <a:gd name="connsiteX0-1" fmla="*/ 9360310 w 9360310"/>
                <a:gd name="connsiteY0-2" fmla="*/ 0 h 1471552"/>
                <a:gd name="connsiteX1-3" fmla="*/ 9360310 w 9360310"/>
                <a:gd name="connsiteY1-4" fmla="*/ 577854 h 1471552"/>
                <a:gd name="connsiteX2-5" fmla="*/ 421321 w 9360310"/>
                <a:gd name="connsiteY2-6" fmla="*/ 1471525 h 1471552"/>
                <a:gd name="connsiteX3-7" fmla="*/ 35848 w 9360310"/>
                <a:gd name="connsiteY3-8" fmla="*/ 1466390 h 1471552"/>
                <a:gd name="connsiteX4-9" fmla="*/ 0 w 9360310"/>
                <a:gd name="connsiteY4-10" fmla="*/ 1444531 h 1471552"/>
                <a:gd name="connsiteX5-11" fmla="*/ 1430594 w 9360310"/>
                <a:gd name="connsiteY5-12" fmla="*/ 1311796 h 1471552"/>
                <a:gd name="connsiteX6-13" fmla="*/ 3539613 w 9360310"/>
                <a:gd name="connsiteY6-14" fmla="*/ 766105 h 1471552"/>
                <a:gd name="connsiteX7-15" fmla="*/ 5515897 w 9360310"/>
                <a:gd name="connsiteY7-16" fmla="*/ 338402 h 1471552"/>
                <a:gd name="connsiteX8-17" fmla="*/ 8170606 w 9360310"/>
                <a:gd name="connsiteY8-18" fmla="*/ 43434 h 1471552"/>
                <a:gd name="connsiteX9-19" fmla="*/ 9225909 w 9360310"/>
                <a:gd name="connsiteY9-20" fmla="*/ 5541 h 1471552"/>
                <a:gd name="connsiteX10" fmla="*/ 9360310 w 9360310"/>
                <a:gd name="connsiteY10" fmla="*/ 0 h 1471552"/>
                <a:gd name="connsiteX0-21" fmla="*/ 9360310 w 9360310"/>
                <a:gd name="connsiteY0-22" fmla="*/ 0 h 1471552"/>
                <a:gd name="connsiteX1-23" fmla="*/ 9360310 w 9360310"/>
                <a:gd name="connsiteY1-24" fmla="*/ 577854 h 1471552"/>
                <a:gd name="connsiteX2-25" fmla="*/ 421321 w 9360310"/>
                <a:gd name="connsiteY2-26" fmla="*/ 1471525 h 1471552"/>
                <a:gd name="connsiteX3-27" fmla="*/ 35848 w 9360310"/>
                <a:gd name="connsiteY3-28" fmla="*/ 1466390 h 1471552"/>
                <a:gd name="connsiteX4-29" fmla="*/ 0 w 9360310"/>
                <a:gd name="connsiteY4-30" fmla="*/ 1444531 h 1471552"/>
                <a:gd name="connsiteX5-31" fmla="*/ 1430594 w 9360310"/>
                <a:gd name="connsiteY5-32" fmla="*/ 1311796 h 1471552"/>
                <a:gd name="connsiteX6-33" fmla="*/ 3539613 w 9360310"/>
                <a:gd name="connsiteY6-34" fmla="*/ 766105 h 1471552"/>
                <a:gd name="connsiteX7-35" fmla="*/ 5515897 w 9360310"/>
                <a:gd name="connsiteY7-36" fmla="*/ 338402 h 1471552"/>
                <a:gd name="connsiteX8-37" fmla="*/ 8170606 w 9360310"/>
                <a:gd name="connsiteY8-38" fmla="*/ 43434 h 1471552"/>
                <a:gd name="connsiteX9-39" fmla="*/ 9019432 w 9360310"/>
                <a:gd name="connsiteY9-40" fmla="*/ 20289 h 1471552"/>
                <a:gd name="connsiteX10-41" fmla="*/ 9360310 w 9360310"/>
                <a:gd name="connsiteY10-42" fmla="*/ 0 h 1471552"/>
                <a:gd name="connsiteX0-43" fmla="*/ 9360310 w 9360310"/>
                <a:gd name="connsiteY0-44" fmla="*/ 0 h 1471552"/>
                <a:gd name="connsiteX1-45" fmla="*/ 9360310 w 9360310"/>
                <a:gd name="connsiteY1-46" fmla="*/ 577854 h 1471552"/>
                <a:gd name="connsiteX2-47" fmla="*/ 421321 w 9360310"/>
                <a:gd name="connsiteY2-48" fmla="*/ 1471525 h 1471552"/>
                <a:gd name="connsiteX3-49" fmla="*/ 35848 w 9360310"/>
                <a:gd name="connsiteY3-50" fmla="*/ 1466390 h 1471552"/>
                <a:gd name="connsiteX4-51" fmla="*/ 0 w 9360310"/>
                <a:gd name="connsiteY4-52" fmla="*/ 1444531 h 1471552"/>
                <a:gd name="connsiteX5-53" fmla="*/ 1430594 w 9360310"/>
                <a:gd name="connsiteY5-54" fmla="*/ 1311796 h 1471552"/>
                <a:gd name="connsiteX6-55" fmla="*/ 3539613 w 9360310"/>
                <a:gd name="connsiteY6-56" fmla="*/ 766105 h 1471552"/>
                <a:gd name="connsiteX7-57" fmla="*/ 5515897 w 9360310"/>
                <a:gd name="connsiteY7-58" fmla="*/ 338402 h 1471552"/>
                <a:gd name="connsiteX8-59" fmla="*/ 8170606 w 9360310"/>
                <a:gd name="connsiteY8-60" fmla="*/ 43434 h 1471552"/>
                <a:gd name="connsiteX9-61" fmla="*/ 9019432 w 9360310"/>
                <a:gd name="connsiteY9-62" fmla="*/ 20289 h 1471552"/>
                <a:gd name="connsiteX10-63" fmla="*/ 9360310 w 9360310"/>
                <a:gd name="connsiteY10-64" fmla="*/ 0 h 1471552"/>
                <a:gd name="connsiteX0-65" fmla="*/ 9360310 w 9360310"/>
                <a:gd name="connsiteY0-66" fmla="*/ 24400 h 1495952"/>
                <a:gd name="connsiteX1-67" fmla="*/ 9360310 w 9360310"/>
                <a:gd name="connsiteY1-68" fmla="*/ 602254 h 1495952"/>
                <a:gd name="connsiteX2-69" fmla="*/ 421321 w 9360310"/>
                <a:gd name="connsiteY2-70" fmla="*/ 1495925 h 1495952"/>
                <a:gd name="connsiteX3-71" fmla="*/ 35848 w 9360310"/>
                <a:gd name="connsiteY3-72" fmla="*/ 1490790 h 1495952"/>
                <a:gd name="connsiteX4-73" fmla="*/ 0 w 9360310"/>
                <a:gd name="connsiteY4-74" fmla="*/ 1468931 h 1495952"/>
                <a:gd name="connsiteX5-75" fmla="*/ 1430594 w 9360310"/>
                <a:gd name="connsiteY5-76" fmla="*/ 1336196 h 1495952"/>
                <a:gd name="connsiteX6-77" fmla="*/ 3539613 w 9360310"/>
                <a:gd name="connsiteY6-78" fmla="*/ 790505 h 1495952"/>
                <a:gd name="connsiteX7-79" fmla="*/ 5515897 w 9360310"/>
                <a:gd name="connsiteY7-80" fmla="*/ 362802 h 1495952"/>
                <a:gd name="connsiteX8-81" fmla="*/ 8170606 w 9360310"/>
                <a:gd name="connsiteY8-82" fmla="*/ 67834 h 1495952"/>
                <a:gd name="connsiteX9-83" fmla="*/ 9000382 w 9360310"/>
                <a:gd name="connsiteY9-84" fmla="*/ 6589 h 1495952"/>
                <a:gd name="connsiteX10-85" fmla="*/ 9360310 w 9360310"/>
                <a:gd name="connsiteY10-86" fmla="*/ 24400 h 1495952"/>
                <a:gd name="connsiteX0-87" fmla="*/ 9360310 w 9360310"/>
                <a:gd name="connsiteY0-88" fmla="*/ 0 h 1547752"/>
                <a:gd name="connsiteX1-89" fmla="*/ 9360310 w 9360310"/>
                <a:gd name="connsiteY1-90" fmla="*/ 654054 h 1547752"/>
                <a:gd name="connsiteX2-91" fmla="*/ 421321 w 9360310"/>
                <a:gd name="connsiteY2-92" fmla="*/ 1547725 h 1547752"/>
                <a:gd name="connsiteX3-93" fmla="*/ 35848 w 9360310"/>
                <a:gd name="connsiteY3-94" fmla="*/ 1542590 h 1547752"/>
                <a:gd name="connsiteX4-95" fmla="*/ 0 w 9360310"/>
                <a:gd name="connsiteY4-96" fmla="*/ 1520731 h 1547752"/>
                <a:gd name="connsiteX5-97" fmla="*/ 1430594 w 9360310"/>
                <a:gd name="connsiteY5-98" fmla="*/ 1387996 h 1547752"/>
                <a:gd name="connsiteX6-99" fmla="*/ 3539613 w 9360310"/>
                <a:gd name="connsiteY6-100" fmla="*/ 842305 h 1547752"/>
                <a:gd name="connsiteX7-101" fmla="*/ 5515897 w 9360310"/>
                <a:gd name="connsiteY7-102" fmla="*/ 414602 h 1547752"/>
                <a:gd name="connsiteX8-103" fmla="*/ 8170606 w 9360310"/>
                <a:gd name="connsiteY8-104" fmla="*/ 119634 h 1547752"/>
                <a:gd name="connsiteX9-105" fmla="*/ 9000382 w 9360310"/>
                <a:gd name="connsiteY9-106" fmla="*/ 58389 h 1547752"/>
                <a:gd name="connsiteX10-107" fmla="*/ 9360310 w 9360310"/>
                <a:gd name="connsiteY10-108" fmla="*/ 0 h 1547752"/>
                <a:gd name="connsiteX0-109" fmla="*/ 9360310 w 9360310"/>
                <a:gd name="connsiteY0-110" fmla="*/ 0 h 1547752"/>
                <a:gd name="connsiteX1-111" fmla="*/ 9360310 w 9360310"/>
                <a:gd name="connsiteY1-112" fmla="*/ 654054 h 1547752"/>
                <a:gd name="connsiteX2-113" fmla="*/ 421321 w 9360310"/>
                <a:gd name="connsiteY2-114" fmla="*/ 1547725 h 1547752"/>
                <a:gd name="connsiteX3-115" fmla="*/ 35848 w 9360310"/>
                <a:gd name="connsiteY3-116" fmla="*/ 1542590 h 1547752"/>
                <a:gd name="connsiteX4-117" fmla="*/ 0 w 9360310"/>
                <a:gd name="connsiteY4-118" fmla="*/ 1520731 h 1547752"/>
                <a:gd name="connsiteX5-119" fmla="*/ 1430594 w 9360310"/>
                <a:gd name="connsiteY5-120" fmla="*/ 1387996 h 1547752"/>
                <a:gd name="connsiteX6-121" fmla="*/ 3539613 w 9360310"/>
                <a:gd name="connsiteY6-122" fmla="*/ 842305 h 1547752"/>
                <a:gd name="connsiteX7-123" fmla="*/ 5515897 w 9360310"/>
                <a:gd name="connsiteY7-124" fmla="*/ 414602 h 1547752"/>
                <a:gd name="connsiteX8-125" fmla="*/ 8170606 w 9360310"/>
                <a:gd name="connsiteY8-126" fmla="*/ 119634 h 1547752"/>
                <a:gd name="connsiteX9-127" fmla="*/ 9000382 w 9360310"/>
                <a:gd name="connsiteY9-128" fmla="*/ 58389 h 1547752"/>
                <a:gd name="connsiteX10-129" fmla="*/ 9360310 w 9360310"/>
                <a:gd name="connsiteY10-130" fmla="*/ 0 h 1547752"/>
                <a:gd name="connsiteX0-131" fmla="*/ 9360310 w 9360310"/>
                <a:gd name="connsiteY0-132" fmla="*/ 0 h 1547752"/>
                <a:gd name="connsiteX1-133" fmla="*/ 9360310 w 9360310"/>
                <a:gd name="connsiteY1-134" fmla="*/ 654054 h 1547752"/>
                <a:gd name="connsiteX2-135" fmla="*/ 421321 w 9360310"/>
                <a:gd name="connsiteY2-136" fmla="*/ 1547725 h 1547752"/>
                <a:gd name="connsiteX3-137" fmla="*/ 35848 w 9360310"/>
                <a:gd name="connsiteY3-138" fmla="*/ 1542590 h 1547752"/>
                <a:gd name="connsiteX4-139" fmla="*/ 0 w 9360310"/>
                <a:gd name="connsiteY4-140" fmla="*/ 1520731 h 1547752"/>
                <a:gd name="connsiteX5-141" fmla="*/ 1430594 w 9360310"/>
                <a:gd name="connsiteY5-142" fmla="*/ 1387996 h 1547752"/>
                <a:gd name="connsiteX6-143" fmla="*/ 3539613 w 9360310"/>
                <a:gd name="connsiteY6-144" fmla="*/ 842305 h 1547752"/>
                <a:gd name="connsiteX7-145" fmla="*/ 5515897 w 9360310"/>
                <a:gd name="connsiteY7-146" fmla="*/ 414602 h 1547752"/>
                <a:gd name="connsiteX8-147" fmla="*/ 8170606 w 9360310"/>
                <a:gd name="connsiteY8-148" fmla="*/ 119634 h 1547752"/>
                <a:gd name="connsiteX9-149" fmla="*/ 9000382 w 9360310"/>
                <a:gd name="connsiteY9-150" fmla="*/ 58389 h 1547752"/>
                <a:gd name="connsiteX10-151" fmla="*/ 9360310 w 9360310"/>
                <a:gd name="connsiteY10-152" fmla="*/ 0 h 1547752"/>
                <a:gd name="connsiteX0-153" fmla="*/ 9360310 w 9360310"/>
                <a:gd name="connsiteY0-154" fmla="*/ 0 h 1547752"/>
                <a:gd name="connsiteX1-155" fmla="*/ 9360310 w 9360310"/>
                <a:gd name="connsiteY1-156" fmla="*/ 654054 h 1547752"/>
                <a:gd name="connsiteX2-157" fmla="*/ 421321 w 9360310"/>
                <a:gd name="connsiteY2-158" fmla="*/ 1547725 h 1547752"/>
                <a:gd name="connsiteX3-159" fmla="*/ 35848 w 9360310"/>
                <a:gd name="connsiteY3-160" fmla="*/ 1542590 h 1547752"/>
                <a:gd name="connsiteX4-161" fmla="*/ 0 w 9360310"/>
                <a:gd name="connsiteY4-162" fmla="*/ 1520731 h 1547752"/>
                <a:gd name="connsiteX5-163" fmla="*/ 1430594 w 9360310"/>
                <a:gd name="connsiteY5-164" fmla="*/ 1387996 h 1547752"/>
                <a:gd name="connsiteX6-165" fmla="*/ 3539613 w 9360310"/>
                <a:gd name="connsiteY6-166" fmla="*/ 907520 h 1547752"/>
                <a:gd name="connsiteX7-167" fmla="*/ 5515897 w 9360310"/>
                <a:gd name="connsiteY7-168" fmla="*/ 414602 h 1547752"/>
                <a:gd name="connsiteX8-169" fmla="*/ 8170606 w 9360310"/>
                <a:gd name="connsiteY8-170" fmla="*/ 119634 h 1547752"/>
                <a:gd name="connsiteX9-171" fmla="*/ 9000382 w 9360310"/>
                <a:gd name="connsiteY9-172" fmla="*/ 58389 h 1547752"/>
                <a:gd name="connsiteX10-173" fmla="*/ 9360310 w 9360310"/>
                <a:gd name="connsiteY10-174" fmla="*/ 0 h 1547752"/>
                <a:gd name="connsiteX0-175" fmla="*/ 9360310 w 9360310"/>
                <a:gd name="connsiteY0-176" fmla="*/ 0 h 1547752"/>
                <a:gd name="connsiteX1-177" fmla="*/ 9360310 w 9360310"/>
                <a:gd name="connsiteY1-178" fmla="*/ 654054 h 1547752"/>
                <a:gd name="connsiteX2-179" fmla="*/ 421321 w 9360310"/>
                <a:gd name="connsiteY2-180" fmla="*/ 1547725 h 1547752"/>
                <a:gd name="connsiteX3-181" fmla="*/ 35848 w 9360310"/>
                <a:gd name="connsiteY3-182" fmla="*/ 1542590 h 1547752"/>
                <a:gd name="connsiteX4-183" fmla="*/ 0 w 9360310"/>
                <a:gd name="connsiteY4-184" fmla="*/ 1520731 h 1547752"/>
                <a:gd name="connsiteX5-185" fmla="*/ 1481394 w 9360310"/>
                <a:gd name="connsiteY5-186" fmla="*/ 1417639 h 1547752"/>
                <a:gd name="connsiteX6-187" fmla="*/ 3539613 w 9360310"/>
                <a:gd name="connsiteY6-188" fmla="*/ 907520 h 1547752"/>
                <a:gd name="connsiteX7-189" fmla="*/ 5515897 w 9360310"/>
                <a:gd name="connsiteY7-190" fmla="*/ 414602 h 1547752"/>
                <a:gd name="connsiteX8-191" fmla="*/ 8170606 w 9360310"/>
                <a:gd name="connsiteY8-192" fmla="*/ 119634 h 1547752"/>
                <a:gd name="connsiteX9-193" fmla="*/ 9000382 w 9360310"/>
                <a:gd name="connsiteY9-194" fmla="*/ 58389 h 1547752"/>
                <a:gd name="connsiteX10-195" fmla="*/ 9360310 w 9360310"/>
                <a:gd name="connsiteY10-196" fmla="*/ 0 h 1547752"/>
                <a:gd name="connsiteX0-197" fmla="*/ 9360310 w 9360310"/>
                <a:gd name="connsiteY0-198" fmla="*/ 0 h 1547752"/>
                <a:gd name="connsiteX1-199" fmla="*/ 9360310 w 9360310"/>
                <a:gd name="connsiteY1-200" fmla="*/ 654054 h 1547752"/>
                <a:gd name="connsiteX2-201" fmla="*/ 421321 w 9360310"/>
                <a:gd name="connsiteY2-202" fmla="*/ 1547725 h 1547752"/>
                <a:gd name="connsiteX3-203" fmla="*/ 35848 w 9360310"/>
                <a:gd name="connsiteY3-204" fmla="*/ 1542590 h 1547752"/>
                <a:gd name="connsiteX4-205" fmla="*/ 0 w 9360310"/>
                <a:gd name="connsiteY4-206" fmla="*/ 1520731 h 1547752"/>
                <a:gd name="connsiteX5-207" fmla="*/ 1481394 w 9360310"/>
                <a:gd name="connsiteY5-208" fmla="*/ 1417639 h 1547752"/>
                <a:gd name="connsiteX6-209" fmla="*/ 2622960 w 9360310"/>
                <a:gd name="connsiteY6-210" fmla="*/ 1152911 h 1547752"/>
                <a:gd name="connsiteX7-211" fmla="*/ 3539613 w 9360310"/>
                <a:gd name="connsiteY7-212" fmla="*/ 907520 h 1547752"/>
                <a:gd name="connsiteX8-213" fmla="*/ 5515897 w 9360310"/>
                <a:gd name="connsiteY8-214" fmla="*/ 414602 h 1547752"/>
                <a:gd name="connsiteX9-215" fmla="*/ 8170606 w 9360310"/>
                <a:gd name="connsiteY9-216" fmla="*/ 119634 h 1547752"/>
                <a:gd name="connsiteX10-217" fmla="*/ 9000382 w 9360310"/>
                <a:gd name="connsiteY10-218" fmla="*/ 58389 h 1547752"/>
                <a:gd name="connsiteX11" fmla="*/ 9360310 w 9360310"/>
                <a:gd name="connsiteY11" fmla="*/ 0 h 1547752"/>
                <a:gd name="connsiteX0-219" fmla="*/ 9360310 w 9360310"/>
                <a:gd name="connsiteY0-220" fmla="*/ 0 h 1547752"/>
                <a:gd name="connsiteX1-221" fmla="*/ 9360310 w 9360310"/>
                <a:gd name="connsiteY1-222" fmla="*/ 654054 h 1547752"/>
                <a:gd name="connsiteX2-223" fmla="*/ 421321 w 9360310"/>
                <a:gd name="connsiteY2-224" fmla="*/ 1547725 h 1547752"/>
                <a:gd name="connsiteX3-225" fmla="*/ 35848 w 9360310"/>
                <a:gd name="connsiteY3-226" fmla="*/ 1542590 h 1547752"/>
                <a:gd name="connsiteX4-227" fmla="*/ 0 w 9360310"/>
                <a:gd name="connsiteY4-228" fmla="*/ 1520731 h 1547752"/>
                <a:gd name="connsiteX5-229" fmla="*/ 1481394 w 9360310"/>
                <a:gd name="connsiteY5-230" fmla="*/ 1417639 h 1547752"/>
                <a:gd name="connsiteX6-231" fmla="*/ 2629310 w 9360310"/>
                <a:gd name="connsiteY6-232" fmla="*/ 1235912 h 1547752"/>
                <a:gd name="connsiteX7-233" fmla="*/ 3539613 w 9360310"/>
                <a:gd name="connsiteY7-234" fmla="*/ 907520 h 1547752"/>
                <a:gd name="connsiteX8-235" fmla="*/ 5515897 w 9360310"/>
                <a:gd name="connsiteY8-236" fmla="*/ 414602 h 1547752"/>
                <a:gd name="connsiteX9-237" fmla="*/ 8170606 w 9360310"/>
                <a:gd name="connsiteY9-238" fmla="*/ 119634 h 1547752"/>
                <a:gd name="connsiteX10-239" fmla="*/ 9000382 w 9360310"/>
                <a:gd name="connsiteY10-240" fmla="*/ 58389 h 1547752"/>
                <a:gd name="connsiteX11-241" fmla="*/ 9360310 w 9360310"/>
                <a:gd name="connsiteY11-242" fmla="*/ 0 h 1547752"/>
                <a:gd name="connsiteX0-243" fmla="*/ 9360310 w 9360310"/>
                <a:gd name="connsiteY0-244" fmla="*/ 0 h 1547752"/>
                <a:gd name="connsiteX1-245" fmla="*/ 9360310 w 9360310"/>
                <a:gd name="connsiteY1-246" fmla="*/ 654054 h 1547752"/>
                <a:gd name="connsiteX2-247" fmla="*/ 421321 w 9360310"/>
                <a:gd name="connsiteY2-248" fmla="*/ 1547725 h 1547752"/>
                <a:gd name="connsiteX3-249" fmla="*/ 35848 w 9360310"/>
                <a:gd name="connsiteY3-250" fmla="*/ 1542590 h 1547752"/>
                <a:gd name="connsiteX4-251" fmla="*/ 0 w 9360310"/>
                <a:gd name="connsiteY4-252" fmla="*/ 1520731 h 1547752"/>
                <a:gd name="connsiteX5-253" fmla="*/ 1481394 w 9360310"/>
                <a:gd name="connsiteY5-254" fmla="*/ 1417639 h 1547752"/>
                <a:gd name="connsiteX6-255" fmla="*/ 2629310 w 9360310"/>
                <a:gd name="connsiteY6-256" fmla="*/ 1235912 h 1547752"/>
                <a:gd name="connsiteX7-257" fmla="*/ 3596763 w 9360310"/>
                <a:gd name="connsiteY7-258" fmla="*/ 966806 h 1547752"/>
                <a:gd name="connsiteX8-259" fmla="*/ 5515897 w 9360310"/>
                <a:gd name="connsiteY8-260" fmla="*/ 414602 h 1547752"/>
                <a:gd name="connsiteX9-261" fmla="*/ 8170606 w 9360310"/>
                <a:gd name="connsiteY9-262" fmla="*/ 119634 h 1547752"/>
                <a:gd name="connsiteX10-263" fmla="*/ 9000382 w 9360310"/>
                <a:gd name="connsiteY10-264" fmla="*/ 58389 h 1547752"/>
                <a:gd name="connsiteX11-265" fmla="*/ 9360310 w 9360310"/>
                <a:gd name="connsiteY11-266" fmla="*/ 0 h 1547752"/>
                <a:gd name="connsiteX0-267" fmla="*/ 9360310 w 9360310"/>
                <a:gd name="connsiteY0-268" fmla="*/ 0 h 1547752"/>
                <a:gd name="connsiteX1-269" fmla="*/ 9360310 w 9360310"/>
                <a:gd name="connsiteY1-270" fmla="*/ 654054 h 1547752"/>
                <a:gd name="connsiteX2-271" fmla="*/ 421321 w 9360310"/>
                <a:gd name="connsiteY2-272" fmla="*/ 1547725 h 1547752"/>
                <a:gd name="connsiteX3-273" fmla="*/ 35848 w 9360310"/>
                <a:gd name="connsiteY3-274" fmla="*/ 1542590 h 1547752"/>
                <a:gd name="connsiteX4-275" fmla="*/ 0 w 9360310"/>
                <a:gd name="connsiteY4-276" fmla="*/ 1520731 h 1547752"/>
                <a:gd name="connsiteX5-277" fmla="*/ 1481394 w 9360310"/>
                <a:gd name="connsiteY5-278" fmla="*/ 1417639 h 1547752"/>
                <a:gd name="connsiteX6-279" fmla="*/ 2629310 w 9360310"/>
                <a:gd name="connsiteY6-280" fmla="*/ 1235912 h 1547752"/>
                <a:gd name="connsiteX7-281" fmla="*/ 3596763 w 9360310"/>
                <a:gd name="connsiteY7-282" fmla="*/ 966806 h 1547752"/>
                <a:gd name="connsiteX8-283" fmla="*/ 5509547 w 9360310"/>
                <a:gd name="connsiteY8-284" fmla="*/ 450174 h 1547752"/>
                <a:gd name="connsiteX9-285" fmla="*/ 8170606 w 9360310"/>
                <a:gd name="connsiteY9-286" fmla="*/ 119634 h 1547752"/>
                <a:gd name="connsiteX10-287" fmla="*/ 9000382 w 9360310"/>
                <a:gd name="connsiteY10-288" fmla="*/ 58389 h 1547752"/>
                <a:gd name="connsiteX11-289" fmla="*/ 9360310 w 9360310"/>
                <a:gd name="connsiteY11-290" fmla="*/ 0 h 1547752"/>
                <a:gd name="connsiteX0-291" fmla="*/ 9360310 w 9360310"/>
                <a:gd name="connsiteY0-292" fmla="*/ 0 h 1547752"/>
                <a:gd name="connsiteX1-293" fmla="*/ 9360310 w 9360310"/>
                <a:gd name="connsiteY1-294" fmla="*/ 654054 h 1547752"/>
                <a:gd name="connsiteX2-295" fmla="*/ 421321 w 9360310"/>
                <a:gd name="connsiteY2-296" fmla="*/ 1547725 h 1547752"/>
                <a:gd name="connsiteX3-297" fmla="*/ 35848 w 9360310"/>
                <a:gd name="connsiteY3-298" fmla="*/ 1542590 h 1547752"/>
                <a:gd name="connsiteX4-299" fmla="*/ 0 w 9360310"/>
                <a:gd name="connsiteY4-300" fmla="*/ 1520731 h 1547752"/>
                <a:gd name="connsiteX5-301" fmla="*/ 1481394 w 9360310"/>
                <a:gd name="connsiteY5-302" fmla="*/ 1417639 h 1547752"/>
                <a:gd name="connsiteX6-303" fmla="*/ 2629310 w 9360310"/>
                <a:gd name="connsiteY6-304" fmla="*/ 1235912 h 1547752"/>
                <a:gd name="connsiteX7-305" fmla="*/ 3596763 w 9360310"/>
                <a:gd name="connsiteY7-306" fmla="*/ 966806 h 1547752"/>
                <a:gd name="connsiteX8-307" fmla="*/ 5509547 w 9360310"/>
                <a:gd name="connsiteY8-308" fmla="*/ 450174 h 1547752"/>
                <a:gd name="connsiteX9-309" fmla="*/ 8170606 w 9360310"/>
                <a:gd name="connsiteY9-310" fmla="*/ 119634 h 1547752"/>
                <a:gd name="connsiteX10-311" fmla="*/ 9000382 w 9360310"/>
                <a:gd name="connsiteY10-312" fmla="*/ 58389 h 1547752"/>
                <a:gd name="connsiteX11-313" fmla="*/ 9360310 w 9360310"/>
                <a:gd name="connsiteY11-314" fmla="*/ 0 h 1547752"/>
                <a:gd name="connsiteX0-315" fmla="*/ 9360310 w 9360310"/>
                <a:gd name="connsiteY0-316" fmla="*/ 0 h 1547752"/>
                <a:gd name="connsiteX1-317" fmla="*/ 9360310 w 9360310"/>
                <a:gd name="connsiteY1-318" fmla="*/ 654054 h 1547752"/>
                <a:gd name="connsiteX2-319" fmla="*/ 421321 w 9360310"/>
                <a:gd name="connsiteY2-320" fmla="*/ 1547725 h 1547752"/>
                <a:gd name="connsiteX3-321" fmla="*/ 35848 w 9360310"/>
                <a:gd name="connsiteY3-322" fmla="*/ 1542590 h 1547752"/>
                <a:gd name="connsiteX4-323" fmla="*/ 0 w 9360310"/>
                <a:gd name="connsiteY4-324" fmla="*/ 1520731 h 1547752"/>
                <a:gd name="connsiteX5-325" fmla="*/ 1481394 w 9360310"/>
                <a:gd name="connsiteY5-326" fmla="*/ 1417639 h 1547752"/>
                <a:gd name="connsiteX6-327" fmla="*/ 2629310 w 9360310"/>
                <a:gd name="connsiteY6-328" fmla="*/ 1235912 h 1547752"/>
                <a:gd name="connsiteX7-329" fmla="*/ 3596763 w 9360310"/>
                <a:gd name="connsiteY7-330" fmla="*/ 966806 h 1547752"/>
                <a:gd name="connsiteX8-331" fmla="*/ 5509547 w 9360310"/>
                <a:gd name="connsiteY8-332" fmla="*/ 450174 h 1547752"/>
                <a:gd name="connsiteX9-333" fmla="*/ 8170606 w 9360310"/>
                <a:gd name="connsiteY9-334" fmla="*/ 119634 h 1547752"/>
                <a:gd name="connsiteX10-335" fmla="*/ 9000382 w 9360310"/>
                <a:gd name="connsiteY10-336" fmla="*/ 58389 h 1547752"/>
                <a:gd name="connsiteX11-337" fmla="*/ 9360310 w 9360310"/>
                <a:gd name="connsiteY11-338" fmla="*/ 0 h 1547752"/>
                <a:gd name="connsiteX0-339" fmla="*/ 9360310 w 9360310"/>
                <a:gd name="connsiteY0-340" fmla="*/ 0 h 1547752"/>
                <a:gd name="connsiteX1-341" fmla="*/ 9360310 w 9360310"/>
                <a:gd name="connsiteY1-342" fmla="*/ 654054 h 1547752"/>
                <a:gd name="connsiteX2-343" fmla="*/ 421321 w 9360310"/>
                <a:gd name="connsiteY2-344" fmla="*/ 1547725 h 1547752"/>
                <a:gd name="connsiteX3-345" fmla="*/ 35848 w 9360310"/>
                <a:gd name="connsiteY3-346" fmla="*/ 1542590 h 1547752"/>
                <a:gd name="connsiteX4-347" fmla="*/ 0 w 9360310"/>
                <a:gd name="connsiteY4-348" fmla="*/ 1520731 h 1547752"/>
                <a:gd name="connsiteX5-349" fmla="*/ 1481394 w 9360310"/>
                <a:gd name="connsiteY5-350" fmla="*/ 1417639 h 1547752"/>
                <a:gd name="connsiteX6-351" fmla="*/ 2629310 w 9360310"/>
                <a:gd name="connsiteY6-352" fmla="*/ 1235912 h 1547752"/>
                <a:gd name="connsiteX7-353" fmla="*/ 3596763 w 9360310"/>
                <a:gd name="connsiteY7-354" fmla="*/ 966806 h 1547752"/>
                <a:gd name="connsiteX8-355" fmla="*/ 5509547 w 9360310"/>
                <a:gd name="connsiteY8-356" fmla="*/ 450174 h 1547752"/>
                <a:gd name="connsiteX9-357" fmla="*/ 8170606 w 9360310"/>
                <a:gd name="connsiteY9-358" fmla="*/ 119634 h 1547752"/>
                <a:gd name="connsiteX10-359" fmla="*/ 9000382 w 9360310"/>
                <a:gd name="connsiteY10-360" fmla="*/ 58389 h 1547752"/>
                <a:gd name="connsiteX11-361" fmla="*/ 9360310 w 9360310"/>
                <a:gd name="connsiteY11-362" fmla="*/ 0 h 1547752"/>
                <a:gd name="connsiteX0-363" fmla="*/ 9360310 w 9360310"/>
                <a:gd name="connsiteY0-364" fmla="*/ 0 h 1547752"/>
                <a:gd name="connsiteX1-365" fmla="*/ 9360310 w 9360310"/>
                <a:gd name="connsiteY1-366" fmla="*/ 654054 h 1547752"/>
                <a:gd name="connsiteX2-367" fmla="*/ 421321 w 9360310"/>
                <a:gd name="connsiteY2-368" fmla="*/ 1547725 h 1547752"/>
                <a:gd name="connsiteX3-369" fmla="*/ 35848 w 9360310"/>
                <a:gd name="connsiteY3-370" fmla="*/ 1542590 h 1547752"/>
                <a:gd name="connsiteX4-371" fmla="*/ 0 w 9360310"/>
                <a:gd name="connsiteY4-372" fmla="*/ 1520731 h 1547752"/>
                <a:gd name="connsiteX5-373" fmla="*/ 1481394 w 9360310"/>
                <a:gd name="connsiteY5-374" fmla="*/ 1417639 h 1547752"/>
                <a:gd name="connsiteX6-375" fmla="*/ 2629310 w 9360310"/>
                <a:gd name="connsiteY6-376" fmla="*/ 1235912 h 1547752"/>
                <a:gd name="connsiteX7-377" fmla="*/ 3596763 w 9360310"/>
                <a:gd name="connsiteY7-378" fmla="*/ 966806 h 1547752"/>
                <a:gd name="connsiteX8-379" fmla="*/ 5509547 w 9360310"/>
                <a:gd name="connsiteY8-380" fmla="*/ 450174 h 1547752"/>
                <a:gd name="connsiteX9-381" fmla="*/ 8170606 w 9360310"/>
                <a:gd name="connsiteY9-382" fmla="*/ 119634 h 1547752"/>
                <a:gd name="connsiteX10-383" fmla="*/ 9000382 w 9360310"/>
                <a:gd name="connsiteY10-384" fmla="*/ 58389 h 1547752"/>
                <a:gd name="connsiteX11-385" fmla="*/ 9360310 w 9360310"/>
                <a:gd name="connsiteY11-386" fmla="*/ 0 h 1547752"/>
                <a:gd name="connsiteX0-387" fmla="*/ 9360310 w 9360310"/>
                <a:gd name="connsiteY0-388" fmla="*/ 0 h 1547752"/>
                <a:gd name="connsiteX1-389" fmla="*/ 9360310 w 9360310"/>
                <a:gd name="connsiteY1-390" fmla="*/ 654054 h 1547752"/>
                <a:gd name="connsiteX2-391" fmla="*/ 421321 w 9360310"/>
                <a:gd name="connsiteY2-392" fmla="*/ 1547725 h 1547752"/>
                <a:gd name="connsiteX3-393" fmla="*/ 35848 w 9360310"/>
                <a:gd name="connsiteY3-394" fmla="*/ 1542590 h 1547752"/>
                <a:gd name="connsiteX4-395" fmla="*/ 0 w 9360310"/>
                <a:gd name="connsiteY4-396" fmla="*/ 1520731 h 1547752"/>
                <a:gd name="connsiteX5-397" fmla="*/ 1481394 w 9360310"/>
                <a:gd name="connsiteY5-398" fmla="*/ 1417639 h 1547752"/>
                <a:gd name="connsiteX6-399" fmla="*/ 2557873 w 9360310"/>
                <a:gd name="connsiteY6-400" fmla="*/ 1275930 h 1547752"/>
                <a:gd name="connsiteX7-401" fmla="*/ 3596763 w 9360310"/>
                <a:gd name="connsiteY7-402" fmla="*/ 966806 h 1547752"/>
                <a:gd name="connsiteX8-403" fmla="*/ 5509547 w 9360310"/>
                <a:gd name="connsiteY8-404" fmla="*/ 450174 h 1547752"/>
                <a:gd name="connsiteX9-405" fmla="*/ 8170606 w 9360310"/>
                <a:gd name="connsiteY9-406" fmla="*/ 119634 h 1547752"/>
                <a:gd name="connsiteX10-407" fmla="*/ 9000382 w 9360310"/>
                <a:gd name="connsiteY10-408" fmla="*/ 58389 h 1547752"/>
                <a:gd name="connsiteX11-409" fmla="*/ 9360310 w 9360310"/>
                <a:gd name="connsiteY11-410" fmla="*/ 0 h 1547752"/>
                <a:gd name="connsiteX0-411" fmla="*/ 9360310 w 9360310"/>
                <a:gd name="connsiteY0-412" fmla="*/ 0 h 1547752"/>
                <a:gd name="connsiteX1-413" fmla="*/ 9360310 w 9360310"/>
                <a:gd name="connsiteY1-414" fmla="*/ 654054 h 1547752"/>
                <a:gd name="connsiteX2-415" fmla="*/ 421321 w 9360310"/>
                <a:gd name="connsiteY2-416" fmla="*/ 1547725 h 1547752"/>
                <a:gd name="connsiteX3-417" fmla="*/ 35848 w 9360310"/>
                <a:gd name="connsiteY3-418" fmla="*/ 1542590 h 1547752"/>
                <a:gd name="connsiteX4-419" fmla="*/ 0 w 9360310"/>
                <a:gd name="connsiteY4-420" fmla="*/ 1520731 h 1547752"/>
                <a:gd name="connsiteX5-421" fmla="*/ 1471869 w 9360310"/>
                <a:gd name="connsiteY5-422" fmla="*/ 1444318 h 1547752"/>
                <a:gd name="connsiteX6-423" fmla="*/ 2557873 w 9360310"/>
                <a:gd name="connsiteY6-424" fmla="*/ 1275930 h 1547752"/>
                <a:gd name="connsiteX7-425" fmla="*/ 3596763 w 9360310"/>
                <a:gd name="connsiteY7-426" fmla="*/ 966806 h 1547752"/>
                <a:gd name="connsiteX8-427" fmla="*/ 5509547 w 9360310"/>
                <a:gd name="connsiteY8-428" fmla="*/ 450174 h 1547752"/>
                <a:gd name="connsiteX9-429" fmla="*/ 8170606 w 9360310"/>
                <a:gd name="connsiteY9-430" fmla="*/ 119634 h 1547752"/>
                <a:gd name="connsiteX10-431" fmla="*/ 9000382 w 9360310"/>
                <a:gd name="connsiteY10-432" fmla="*/ 58389 h 1547752"/>
                <a:gd name="connsiteX11-433" fmla="*/ 9360310 w 9360310"/>
                <a:gd name="connsiteY11-434" fmla="*/ 0 h 1547752"/>
                <a:gd name="connsiteX0-435" fmla="*/ 9360310 w 9360310"/>
                <a:gd name="connsiteY0-436" fmla="*/ 0 h 1547752"/>
                <a:gd name="connsiteX1-437" fmla="*/ 9360310 w 9360310"/>
                <a:gd name="connsiteY1-438" fmla="*/ 654054 h 1547752"/>
                <a:gd name="connsiteX2-439" fmla="*/ 421321 w 9360310"/>
                <a:gd name="connsiteY2-440" fmla="*/ 1547725 h 1547752"/>
                <a:gd name="connsiteX3-441" fmla="*/ 35848 w 9360310"/>
                <a:gd name="connsiteY3-442" fmla="*/ 1542590 h 1547752"/>
                <a:gd name="connsiteX4-443" fmla="*/ 0 w 9360310"/>
                <a:gd name="connsiteY4-444" fmla="*/ 1520731 h 1547752"/>
                <a:gd name="connsiteX5-445" fmla="*/ 1471869 w 9360310"/>
                <a:gd name="connsiteY5-446" fmla="*/ 1444318 h 1547752"/>
                <a:gd name="connsiteX6-447" fmla="*/ 2557873 w 9360310"/>
                <a:gd name="connsiteY6-448" fmla="*/ 1275930 h 1547752"/>
                <a:gd name="connsiteX7-449" fmla="*/ 3596763 w 9360310"/>
                <a:gd name="connsiteY7-450" fmla="*/ 966806 h 1547752"/>
                <a:gd name="connsiteX8-451" fmla="*/ 5509547 w 9360310"/>
                <a:gd name="connsiteY8-452" fmla="*/ 450174 h 1547752"/>
                <a:gd name="connsiteX9-453" fmla="*/ 8170606 w 9360310"/>
                <a:gd name="connsiteY9-454" fmla="*/ 119634 h 1547752"/>
                <a:gd name="connsiteX10-455" fmla="*/ 9000382 w 9360310"/>
                <a:gd name="connsiteY10-456" fmla="*/ 58389 h 1547752"/>
                <a:gd name="connsiteX11-457" fmla="*/ 9360310 w 9360310"/>
                <a:gd name="connsiteY11-458" fmla="*/ 0 h 1547752"/>
                <a:gd name="connsiteX0-459" fmla="*/ 9360310 w 9360310"/>
                <a:gd name="connsiteY0-460" fmla="*/ 0 h 1547752"/>
                <a:gd name="connsiteX1-461" fmla="*/ 9360310 w 9360310"/>
                <a:gd name="connsiteY1-462" fmla="*/ 654054 h 1547752"/>
                <a:gd name="connsiteX2-463" fmla="*/ 421321 w 9360310"/>
                <a:gd name="connsiteY2-464" fmla="*/ 1547725 h 1547752"/>
                <a:gd name="connsiteX3-465" fmla="*/ 35848 w 9360310"/>
                <a:gd name="connsiteY3-466" fmla="*/ 1542590 h 1547752"/>
                <a:gd name="connsiteX4-467" fmla="*/ 0 w 9360310"/>
                <a:gd name="connsiteY4-468" fmla="*/ 1520731 h 1547752"/>
                <a:gd name="connsiteX5-469" fmla="*/ 1471869 w 9360310"/>
                <a:gd name="connsiteY5-470" fmla="*/ 1444318 h 1547752"/>
                <a:gd name="connsiteX6-471" fmla="*/ 2557873 w 9360310"/>
                <a:gd name="connsiteY6-472" fmla="*/ 1275930 h 1547752"/>
                <a:gd name="connsiteX7-473" fmla="*/ 3596763 w 9360310"/>
                <a:gd name="connsiteY7-474" fmla="*/ 966806 h 1547752"/>
                <a:gd name="connsiteX8-475" fmla="*/ 5509547 w 9360310"/>
                <a:gd name="connsiteY8-476" fmla="*/ 450174 h 1547752"/>
                <a:gd name="connsiteX9-477" fmla="*/ 8170606 w 9360310"/>
                <a:gd name="connsiteY9-478" fmla="*/ 119634 h 1547752"/>
                <a:gd name="connsiteX10-479" fmla="*/ 9000382 w 9360310"/>
                <a:gd name="connsiteY10-480" fmla="*/ 58389 h 1547752"/>
                <a:gd name="connsiteX11-481" fmla="*/ 9360310 w 9360310"/>
                <a:gd name="connsiteY11-482" fmla="*/ 0 h 1547752"/>
                <a:gd name="connsiteX0-483" fmla="*/ 9360310 w 9360310"/>
                <a:gd name="connsiteY0-484" fmla="*/ 0 h 1534412"/>
                <a:gd name="connsiteX1-485" fmla="*/ 9360310 w 9360310"/>
                <a:gd name="connsiteY1-486" fmla="*/ 640714 h 1534412"/>
                <a:gd name="connsiteX2-487" fmla="*/ 421321 w 9360310"/>
                <a:gd name="connsiteY2-488" fmla="*/ 1534385 h 1534412"/>
                <a:gd name="connsiteX3-489" fmla="*/ 35848 w 9360310"/>
                <a:gd name="connsiteY3-490" fmla="*/ 1529250 h 1534412"/>
                <a:gd name="connsiteX4-491" fmla="*/ 0 w 9360310"/>
                <a:gd name="connsiteY4-492" fmla="*/ 1507391 h 1534412"/>
                <a:gd name="connsiteX5-493" fmla="*/ 1471869 w 9360310"/>
                <a:gd name="connsiteY5-494" fmla="*/ 1430978 h 1534412"/>
                <a:gd name="connsiteX6-495" fmla="*/ 2557873 w 9360310"/>
                <a:gd name="connsiteY6-496" fmla="*/ 1262590 h 1534412"/>
                <a:gd name="connsiteX7-497" fmla="*/ 3596763 w 9360310"/>
                <a:gd name="connsiteY7-498" fmla="*/ 953466 h 1534412"/>
                <a:gd name="connsiteX8-499" fmla="*/ 5509547 w 9360310"/>
                <a:gd name="connsiteY8-500" fmla="*/ 436834 h 1534412"/>
                <a:gd name="connsiteX9-501" fmla="*/ 8170606 w 9360310"/>
                <a:gd name="connsiteY9-502" fmla="*/ 106294 h 1534412"/>
                <a:gd name="connsiteX10-503" fmla="*/ 9000382 w 9360310"/>
                <a:gd name="connsiteY10-504" fmla="*/ 45049 h 1534412"/>
                <a:gd name="connsiteX11-505" fmla="*/ 9360310 w 9360310"/>
                <a:gd name="connsiteY11-506" fmla="*/ 0 h 153441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41" y="connsiteY10-42"/>
                </a:cxn>
                <a:cxn ang="0">
                  <a:pos x="connsiteX11-241" y="connsiteY11-242"/>
                </a:cxn>
              </a:cxnLst>
              <a:rect l="l" t="t" r="r" b="b"/>
              <a:pathLst>
                <a:path w="9360310" h="1534412">
                  <a:moveTo>
                    <a:pt x="9360310" y="0"/>
                  </a:moveTo>
                  <a:lnTo>
                    <a:pt x="9360310" y="640714"/>
                  </a:lnTo>
                  <a:cubicBezTo>
                    <a:pt x="4597810" y="640714"/>
                    <a:pt x="3556013" y="1540134"/>
                    <a:pt x="421321" y="1534385"/>
                  </a:cubicBezTo>
                  <a:lnTo>
                    <a:pt x="35848" y="1529250"/>
                  </a:lnTo>
                  <a:lnTo>
                    <a:pt x="0" y="1507391"/>
                  </a:lnTo>
                  <a:cubicBezTo>
                    <a:pt x="420329" y="1497559"/>
                    <a:pt x="1045557" y="1471778"/>
                    <a:pt x="1471869" y="1430978"/>
                  </a:cubicBezTo>
                  <a:cubicBezTo>
                    <a:pt x="1898181" y="1390178"/>
                    <a:pt x="2094186" y="1368854"/>
                    <a:pt x="2557873" y="1262590"/>
                  </a:cubicBezTo>
                  <a:cubicBezTo>
                    <a:pt x="3021560" y="1156326"/>
                    <a:pt x="3104817" y="1104432"/>
                    <a:pt x="3596763" y="953466"/>
                  </a:cubicBezTo>
                  <a:cubicBezTo>
                    <a:pt x="4088709" y="802500"/>
                    <a:pt x="4747240" y="578029"/>
                    <a:pt x="5509547" y="436834"/>
                  </a:cubicBezTo>
                  <a:cubicBezTo>
                    <a:pt x="6271854" y="295639"/>
                    <a:pt x="7526593" y="162829"/>
                    <a:pt x="8170606" y="106294"/>
                  </a:cubicBezTo>
                  <a:cubicBezTo>
                    <a:pt x="8734117" y="56826"/>
                    <a:pt x="8802098" y="62765"/>
                    <a:pt x="9000382" y="45049"/>
                  </a:cubicBezTo>
                  <a:cubicBezTo>
                    <a:pt x="9198666" y="27333"/>
                    <a:pt x="9240334" y="19463"/>
                    <a:pt x="936031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任意多边形: 形状 33"/>
            <p:cNvSpPr/>
            <p:nvPr userDrawn="1"/>
          </p:nvSpPr>
          <p:spPr>
            <a:xfrm>
              <a:off x="5327938" y="3711433"/>
              <a:ext cx="6893287" cy="1251488"/>
            </a:xfrm>
            <a:custGeom>
              <a:avLst/>
              <a:gdLst>
                <a:gd name="connsiteX0" fmla="*/ 6864062 w 6864062"/>
                <a:gd name="connsiteY0" fmla="*/ 0 h 1275919"/>
                <a:gd name="connsiteX1" fmla="*/ 6864062 w 6864062"/>
                <a:gd name="connsiteY1" fmla="*/ 523252 h 1275919"/>
                <a:gd name="connsiteX2" fmla="*/ 428111 w 6864062"/>
                <a:gd name="connsiteY2" fmla="*/ 1212198 h 1275919"/>
                <a:gd name="connsiteX3" fmla="*/ 0 w 6864062"/>
                <a:gd name="connsiteY3" fmla="*/ 1275919 h 1275919"/>
                <a:gd name="connsiteX4" fmla="*/ 213554 w 6864062"/>
                <a:gd name="connsiteY4" fmla="*/ 1230592 h 1275919"/>
                <a:gd name="connsiteX5" fmla="*/ 2090501 w 6864062"/>
                <a:gd name="connsiteY5" fmla="*/ 734158 h 1275919"/>
                <a:gd name="connsiteX6" fmla="*/ 4066785 w 6864062"/>
                <a:gd name="connsiteY6" fmla="*/ 306455 h 1275919"/>
                <a:gd name="connsiteX7" fmla="*/ 6721494 w 6864062"/>
                <a:gd name="connsiteY7" fmla="*/ 11487 h 1275919"/>
                <a:gd name="connsiteX0-1" fmla="*/ 6864062 w 6864062"/>
                <a:gd name="connsiteY0-2" fmla="*/ 0 h 1275919"/>
                <a:gd name="connsiteX1-3" fmla="*/ 6864062 w 6864062"/>
                <a:gd name="connsiteY1-4" fmla="*/ 523252 h 1275919"/>
                <a:gd name="connsiteX2-5" fmla="*/ 428111 w 6864062"/>
                <a:gd name="connsiteY2-6" fmla="*/ 1212198 h 1275919"/>
                <a:gd name="connsiteX3-7" fmla="*/ 0 w 6864062"/>
                <a:gd name="connsiteY3-8" fmla="*/ 1275919 h 1275919"/>
                <a:gd name="connsiteX4-9" fmla="*/ 213554 w 6864062"/>
                <a:gd name="connsiteY4-10" fmla="*/ 1230592 h 1275919"/>
                <a:gd name="connsiteX5-11" fmla="*/ 2090501 w 6864062"/>
                <a:gd name="connsiteY5-12" fmla="*/ 734158 h 1275919"/>
                <a:gd name="connsiteX6-13" fmla="*/ 4155275 w 6864062"/>
                <a:gd name="connsiteY6-14" fmla="*/ 409694 h 1275919"/>
                <a:gd name="connsiteX7-15" fmla="*/ 6721494 w 6864062"/>
                <a:gd name="connsiteY7-16" fmla="*/ 11487 h 1275919"/>
                <a:gd name="connsiteX8" fmla="*/ 6864062 w 6864062"/>
                <a:gd name="connsiteY8" fmla="*/ 0 h 1275919"/>
                <a:gd name="connsiteX0-17" fmla="*/ 6864062 w 6864062"/>
                <a:gd name="connsiteY0-18" fmla="*/ 0 h 1275919"/>
                <a:gd name="connsiteX1-19" fmla="*/ 6864062 w 6864062"/>
                <a:gd name="connsiteY1-20" fmla="*/ 523252 h 1275919"/>
                <a:gd name="connsiteX2-21" fmla="*/ 428111 w 6864062"/>
                <a:gd name="connsiteY2-22" fmla="*/ 1212198 h 1275919"/>
                <a:gd name="connsiteX3-23" fmla="*/ 0 w 6864062"/>
                <a:gd name="connsiteY3-24" fmla="*/ 1275919 h 1275919"/>
                <a:gd name="connsiteX4-25" fmla="*/ 213554 w 6864062"/>
                <a:gd name="connsiteY4-26" fmla="*/ 1230592 h 1275919"/>
                <a:gd name="connsiteX5-27" fmla="*/ 2090501 w 6864062"/>
                <a:gd name="connsiteY5-28" fmla="*/ 734158 h 1275919"/>
                <a:gd name="connsiteX6-29" fmla="*/ 4155275 w 6864062"/>
                <a:gd name="connsiteY6-30" fmla="*/ 409694 h 1275919"/>
                <a:gd name="connsiteX7-31" fmla="*/ 6721494 w 6864062"/>
                <a:gd name="connsiteY7-32" fmla="*/ 129474 h 1275919"/>
                <a:gd name="connsiteX8-33" fmla="*/ 6864062 w 6864062"/>
                <a:gd name="connsiteY8-34" fmla="*/ 0 h 1275919"/>
                <a:gd name="connsiteX0-35" fmla="*/ 6864062 w 6864062"/>
                <a:gd name="connsiteY0-36" fmla="*/ 18010 h 1146445"/>
                <a:gd name="connsiteX1-37" fmla="*/ 6864062 w 6864062"/>
                <a:gd name="connsiteY1-38" fmla="*/ 393778 h 1146445"/>
                <a:gd name="connsiteX2-39" fmla="*/ 428111 w 6864062"/>
                <a:gd name="connsiteY2-40" fmla="*/ 1082724 h 1146445"/>
                <a:gd name="connsiteX3-41" fmla="*/ 0 w 6864062"/>
                <a:gd name="connsiteY3-42" fmla="*/ 1146445 h 1146445"/>
                <a:gd name="connsiteX4-43" fmla="*/ 213554 w 6864062"/>
                <a:gd name="connsiteY4-44" fmla="*/ 1101118 h 1146445"/>
                <a:gd name="connsiteX5-45" fmla="*/ 2090501 w 6864062"/>
                <a:gd name="connsiteY5-46" fmla="*/ 604684 h 1146445"/>
                <a:gd name="connsiteX6-47" fmla="*/ 4155275 w 6864062"/>
                <a:gd name="connsiteY6-48" fmla="*/ 280220 h 1146445"/>
                <a:gd name="connsiteX7-49" fmla="*/ 6721494 w 6864062"/>
                <a:gd name="connsiteY7-50" fmla="*/ 0 h 1146445"/>
                <a:gd name="connsiteX8-51" fmla="*/ 6864062 w 6864062"/>
                <a:gd name="connsiteY8-52" fmla="*/ 18010 h 1146445"/>
                <a:gd name="connsiteX0-53" fmla="*/ 6864062 w 6864062"/>
                <a:gd name="connsiteY0-54" fmla="*/ 18010 h 1146445"/>
                <a:gd name="connsiteX1-55" fmla="*/ 6864062 w 6864062"/>
                <a:gd name="connsiteY1-56" fmla="*/ 393778 h 1146445"/>
                <a:gd name="connsiteX2-57" fmla="*/ 428111 w 6864062"/>
                <a:gd name="connsiteY2-58" fmla="*/ 1082724 h 1146445"/>
                <a:gd name="connsiteX3-59" fmla="*/ 0 w 6864062"/>
                <a:gd name="connsiteY3-60" fmla="*/ 1146445 h 1146445"/>
                <a:gd name="connsiteX4-61" fmla="*/ 213554 w 6864062"/>
                <a:gd name="connsiteY4-62" fmla="*/ 1101118 h 1146445"/>
                <a:gd name="connsiteX5-63" fmla="*/ 2090501 w 6864062"/>
                <a:gd name="connsiteY5-64" fmla="*/ 604684 h 1146445"/>
                <a:gd name="connsiteX6-65" fmla="*/ 4155275 w 6864062"/>
                <a:gd name="connsiteY6-66" fmla="*/ 280220 h 1146445"/>
                <a:gd name="connsiteX7-67" fmla="*/ 6721494 w 6864062"/>
                <a:gd name="connsiteY7-68" fmla="*/ 0 h 1146445"/>
                <a:gd name="connsiteX8-69" fmla="*/ 6864062 w 6864062"/>
                <a:gd name="connsiteY8-70" fmla="*/ 18010 h 1146445"/>
                <a:gd name="connsiteX0-71" fmla="*/ 6864062 w 6864062"/>
                <a:gd name="connsiteY0-72" fmla="*/ 18010 h 1146445"/>
                <a:gd name="connsiteX1-73" fmla="*/ 6864062 w 6864062"/>
                <a:gd name="connsiteY1-74" fmla="*/ 393778 h 1146445"/>
                <a:gd name="connsiteX2-75" fmla="*/ 428111 w 6864062"/>
                <a:gd name="connsiteY2-76" fmla="*/ 1082724 h 1146445"/>
                <a:gd name="connsiteX3-77" fmla="*/ 0 w 6864062"/>
                <a:gd name="connsiteY3-78" fmla="*/ 1146445 h 1146445"/>
                <a:gd name="connsiteX4-79" fmla="*/ 213554 w 6864062"/>
                <a:gd name="connsiteY4-80" fmla="*/ 1101118 h 1146445"/>
                <a:gd name="connsiteX5-81" fmla="*/ 2090501 w 6864062"/>
                <a:gd name="connsiteY5-82" fmla="*/ 604684 h 1146445"/>
                <a:gd name="connsiteX6-83" fmla="*/ 4155275 w 6864062"/>
                <a:gd name="connsiteY6-84" fmla="*/ 235975 h 1146445"/>
                <a:gd name="connsiteX7-85" fmla="*/ 6721494 w 6864062"/>
                <a:gd name="connsiteY7-86" fmla="*/ 0 h 1146445"/>
                <a:gd name="connsiteX8-87" fmla="*/ 6864062 w 6864062"/>
                <a:gd name="connsiteY8-88" fmla="*/ 18010 h 1146445"/>
                <a:gd name="connsiteX0-89" fmla="*/ 6864062 w 6864062"/>
                <a:gd name="connsiteY0-90" fmla="*/ 18010 h 1146445"/>
                <a:gd name="connsiteX1-91" fmla="*/ 6864062 w 6864062"/>
                <a:gd name="connsiteY1-92" fmla="*/ 393778 h 1146445"/>
                <a:gd name="connsiteX2-93" fmla="*/ 428111 w 6864062"/>
                <a:gd name="connsiteY2-94" fmla="*/ 1082724 h 1146445"/>
                <a:gd name="connsiteX3-95" fmla="*/ 0 w 6864062"/>
                <a:gd name="connsiteY3-96" fmla="*/ 1146445 h 1146445"/>
                <a:gd name="connsiteX4-97" fmla="*/ 213554 w 6864062"/>
                <a:gd name="connsiteY4-98" fmla="*/ 1101118 h 1146445"/>
                <a:gd name="connsiteX5-99" fmla="*/ 2090501 w 6864062"/>
                <a:gd name="connsiteY5-100" fmla="*/ 604684 h 1146445"/>
                <a:gd name="connsiteX6-101" fmla="*/ 4155275 w 6864062"/>
                <a:gd name="connsiteY6-102" fmla="*/ 235975 h 1146445"/>
                <a:gd name="connsiteX7-103" fmla="*/ 6721494 w 6864062"/>
                <a:gd name="connsiteY7-104" fmla="*/ 0 h 1146445"/>
                <a:gd name="connsiteX8-105" fmla="*/ 6864062 w 6864062"/>
                <a:gd name="connsiteY8-106" fmla="*/ 18010 h 1146445"/>
                <a:gd name="connsiteX0-107" fmla="*/ 6871682 w 6871682"/>
                <a:gd name="connsiteY0-108" fmla="*/ 0 h 1181775"/>
                <a:gd name="connsiteX1-109" fmla="*/ 6864062 w 6871682"/>
                <a:gd name="connsiteY1-110" fmla="*/ 429108 h 1181775"/>
                <a:gd name="connsiteX2-111" fmla="*/ 428111 w 6871682"/>
                <a:gd name="connsiteY2-112" fmla="*/ 1118054 h 1181775"/>
                <a:gd name="connsiteX3-113" fmla="*/ 0 w 6871682"/>
                <a:gd name="connsiteY3-114" fmla="*/ 1181775 h 1181775"/>
                <a:gd name="connsiteX4-115" fmla="*/ 213554 w 6871682"/>
                <a:gd name="connsiteY4-116" fmla="*/ 1136448 h 1181775"/>
                <a:gd name="connsiteX5-117" fmla="*/ 2090501 w 6871682"/>
                <a:gd name="connsiteY5-118" fmla="*/ 640014 h 1181775"/>
                <a:gd name="connsiteX6-119" fmla="*/ 4155275 w 6871682"/>
                <a:gd name="connsiteY6-120" fmla="*/ 271305 h 1181775"/>
                <a:gd name="connsiteX7-121" fmla="*/ 6721494 w 6871682"/>
                <a:gd name="connsiteY7-122" fmla="*/ 35330 h 1181775"/>
                <a:gd name="connsiteX8-123" fmla="*/ 6871682 w 6871682"/>
                <a:gd name="connsiteY8-124" fmla="*/ 0 h 1181775"/>
                <a:gd name="connsiteX0-125" fmla="*/ 6871682 w 6871682"/>
                <a:gd name="connsiteY0-126" fmla="*/ 0 h 1181775"/>
                <a:gd name="connsiteX1-127" fmla="*/ 6870420 w 6871682"/>
                <a:gd name="connsiteY1-128" fmla="*/ 435458 h 1181775"/>
                <a:gd name="connsiteX2-129" fmla="*/ 428111 w 6871682"/>
                <a:gd name="connsiteY2-130" fmla="*/ 1118054 h 1181775"/>
                <a:gd name="connsiteX3-131" fmla="*/ 0 w 6871682"/>
                <a:gd name="connsiteY3-132" fmla="*/ 1181775 h 1181775"/>
                <a:gd name="connsiteX4-133" fmla="*/ 213554 w 6871682"/>
                <a:gd name="connsiteY4-134" fmla="*/ 1136448 h 1181775"/>
                <a:gd name="connsiteX5-135" fmla="*/ 2090501 w 6871682"/>
                <a:gd name="connsiteY5-136" fmla="*/ 640014 h 1181775"/>
                <a:gd name="connsiteX6-137" fmla="*/ 4155275 w 6871682"/>
                <a:gd name="connsiteY6-138" fmla="*/ 271305 h 1181775"/>
                <a:gd name="connsiteX7-139" fmla="*/ 6721494 w 6871682"/>
                <a:gd name="connsiteY7-140" fmla="*/ 35330 h 1181775"/>
                <a:gd name="connsiteX8-141" fmla="*/ 6871682 w 6871682"/>
                <a:gd name="connsiteY8-142" fmla="*/ 0 h 1181775"/>
                <a:gd name="connsiteX0-143" fmla="*/ 6881218 w 6881218"/>
                <a:gd name="connsiteY0-144" fmla="*/ 0 h 1168436"/>
                <a:gd name="connsiteX1-145" fmla="*/ 6870420 w 6881218"/>
                <a:gd name="connsiteY1-146" fmla="*/ 422119 h 1168436"/>
                <a:gd name="connsiteX2-147" fmla="*/ 428111 w 6881218"/>
                <a:gd name="connsiteY2-148" fmla="*/ 1104715 h 1168436"/>
                <a:gd name="connsiteX3-149" fmla="*/ 0 w 6881218"/>
                <a:gd name="connsiteY3-150" fmla="*/ 1168436 h 1168436"/>
                <a:gd name="connsiteX4-151" fmla="*/ 213554 w 6881218"/>
                <a:gd name="connsiteY4-152" fmla="*/ 1123109 h 1168436"/>
                <a:gd name="connsiteX5-153" fmla="*/ 2090501 w 6881218"/>
                <a:gd name="connsiteY5-154" fmla="*/ 626675 h 1168436"/>
                <a:gd name="connsiteX6-155" fmla="*/ 4155275 w 6881218"/>
                <a:gd name="connsiteY6-156" fmla="*/ 257966 h 1168436"/>
                <a:gd name="connsiteX7-157" fmla="*/ 6721494 w 6881218"/>
                <a:gd name="connsiteY7-158" fmla="*/ 21991 h 1168436"/>
                <a:gd name="connsiteX8-159" fmla="*/ 6881218 w 6881218"/>
                <a:gd name="connsiteY8-160" fmla="*/ 0 h 1168436"/>
                <a:gd name="connsiteX0-161" fmla="*/ 6881218 w 6900940"/>
                <a:gd name="connsiteY0-162" fmla="*/ 0 h 1168436"/>
                <a:gd name="connsiteX1-163" fmla="*/ 6900934 w 6900940"/>
                <a:gd name="connsiteY1-164" fmla="*/ 422119 h 1168436"/>
                <a:gd name="connsiteX2-165" fmla="*/ 428111 w 6900940"/>
                <a:gd name="connsiteY2-166" fmla="*/ 1104715 h 1168436"/>
                <a:gd name="connsiteX3-167" fmla="*/ 0 w 6900940"/>
                <a:gd name="connsiteY3-168" fmla="*/ 1168436 h 1168436"/>
                <a:gd name="connsiteX4-169" fmla="*/ 213554 w 6900940"/>
                <a:gd name="connsiteY4-170" fmla="*/ 1123109 h 1168436"/>
                <a:gd name="connsiteX5-171" fmla="*/ 2090501 w 6900940"/>
                <a:gd name="connsiteY5-172" fmla="*/ 626675 h 1168436"/>
                <a:gd name="connsiteX6-173" fmla="*/ 4155275 w 6900940"/>
                <a:gd name="connsiteY6-174" fmla="*/ 257966 h 1168436"/>
                <a:gd name="connsiteX7-175" fmla="*/ 6721494 w 6900940"/>
                <a:gd name="connsiteY7-176" fmla="*/ 21991 h 1168436"/>
                <a:gd name="connsiteX8-177" fmla="*/ 6881218 w 6900940"/>
                <a:gd name="connsiteY8-178" fmla="*/ 0 h 11684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33" y="connsiteY8-34"/>
                </a:cxn>
              </a:cxnLst>
              <a:rect l="l" t="t" r="r" b="b"/>
              <a:pathLst>
                <a:path w="6900940" h="1168436">
                  <a:moveTo>
                    <a:pt x="6881218" y="0"/>
                  </a:moveTo>
                  <a:cubicBezTo>
                    <a:pt x="6880797" y="145153"/>
                    <a:pt x="6901355" y="276966"/>
                    <a:pt x="6900934" y="422119"/>
                  </a:cubicBezTo>
                  <a:cubicBezTo>
                    <a:pt x="3626715" y="422119"/>
                    <a:pt x="2074238" y="840886"/>
                    <a:pt x="428111" y="1104715"/>
                  </a:cubicBezTo>
                  <a:lnTo>
                    <a:pt x="0" y="1168436"/>
                  </a:lnTo>
                  <a:lnTo>
                    <a:pt x="213554" y="1123109"/>
                  </a:lnTo>
                  <a:cubicBezTo>
                    <a:pt x="778510" y="993388"/>
                    <a:pt x="1494729" y="768628"/>
                    <a:pt x="2090501" y="626675"/>
                  </a:cubicBezTo>
                  <a:cubicBezTo>
                    <a:pt x="2771385" y="464443"/>
                    <a:pt x="3344114" y="351372"/>
                    <a:pt x="4155275" y="257966"/>
                  </a:cubicBezTo>
                  <a:cubicBezTo>
                    <a:pt x="4966436" y="164560"/>
                    <a:pt x="5866088" y="100649"/>
                    <a:pt x="6721494" y="21991"/>
                  </a:cubicBezTo>
                  <a:cubicBezTo>
                    <a:pt x="6771557" y="10214"/>
                    <a:pt x="6831155" y="11777"/>
                    <a:pt x="688121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矩形 15"/>
          <p:cNvSpPr/>
          <p:nvPr userDrawn="1"/>
        </p:nvSpPr>
        <p:spPr>
          <a:xfrm>
            <a:off x="4007873" y="2975372"/>
            <a:ext cx="5598000" cy="4571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 userDrawn="1"/>
        </p:nvGrpSpPr>
        <p:grpSpPr>
          <a:xfrm rot="1170840">
            <a:off x="9688760" y="2156805"/>
            <a:ext cx="545713" cy="914078"/>
            <a:chOff x="1053931" y="952344"/>
            <a:chExt cx="1507906" cy="2525767"/>
          </a:xfrm>
        </p:grpSpPr>
        <p:sp>
          <p:nvSpPr>
            <p:cNvPr id="18" name="等腰三角形 17"/>
            <p:cNvSpPr/>
            <p:nvPr/>
          </p:nvSpPr>
          <p:spPr>
            <a:xfrm rot="3487630">
              <a:off x="593299" y="1462010"/>
              <a:ext cx="2083633" cy="1064302"/>
            </a:xfrm>
            <a:prstGeom prst="triangle">
              <a:avLst>
                <a:gd name="adj" fmla="val 13309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等腰三角形 18"/>
            <p:cNvSpPr/>
            <p:nvPr/>
          </p:nvSpPr>
          <p:spPr>
            <a:xfrm rot="20489650">
              <a:off x="1197732" y="2409634"/>
              <a:ext cx="1364105" cy="696773"/>
            </a:xfrm>
            <a:prstGeom prst="triangle">
              <a:avLst>
                <a:gd name="adj" fmla="val 6510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等腰三角形 19"/>
            <p:cNvSpPr/>
            <p:nvPr/>
          </p:nvSpPr>
          <p:spPr>
            <a:xfrm rot="20489650">
              <a:off x="1053931" y="2859241"/>
              <a:ext cx="957533" cy="618870"/>
            </a:xfrm>
            <a:prstGeom prst="triangle">
              <a:avLst>
                <a:gd name="adj" fmla="val 115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流程图: 文档 2"/>
          <p:cNvSpPr/>
          <p:nvPr userDrawn="1"/>
        </p:nvSpPr>
        <p:spPr>
          <a:xfrm>
            <a:off x="0" y="0"/>
            <a:ext cx="12192000" cy="1175385"/>
          </a:xfrm>
          <a:prstGeom prst="flowChartDocumen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dirty="0" smtClean="0"/>
          </a:p>
        </p:txBody>
      </p:sp>
      <p:sp>
        <p:nvSpPr>
          <p:cNvPr id="20" name="任意多边形: 形状 19"/>
          <p:cNvSpPr/>
          <p:nvPr userDrawn="1"/>
        </p:nvSpPr>
        <p:spPr>
          <a:xfrm rot="180000">
            <a:off x="5305425" y="662940"/>
            <a:ext cx="6894195" cy="670560"/>
          </a:xfrm>
          <a:custGeom>
            <a:avLst/>
            <a:gdLst>
              <a:gd name="connsiteX0" fmla="*/ 6864062 w 6864062"/>
              <a:gd name="connsiteY0" fmla="*/ 0 h 1275919"/>
              <a:gd name="connsiteX1" fmla="*/ 6864062 w 6864062"/>
              <a:gd name="connsiteY1" fmla="*/ 523252 h 1275919"/>
              <a:gd name="connsiteX2" fmla="*/ 428111 w 6864062"/>
              <a:gd name="connsiteY2" fmla="*/ 1212198 h 1275919"/>
              <a:gd name="connsiteX3" fmla="*/ 0 w 6864062"/>
              <a:gd name="connsiteY3" fmla="*/ 1275919 h 1275919"/>
              <a:gd name="connsiteX4" fmla="*/ 213554 w 6864062"/>
              <a:gd name="connsiteY4" fmla="*/ 1230592 h 1275919"/>
              <a:gd name="connsiteX5" fmla="*/ 2090501 w 6864062"/>
              <a:gd name="connsiteY5" fmla="*/ 734158 h 1275919"/>
              <a:gd name="connsiteX6" fmla="*/ 4066785 w 6864062"/>
              <a:gd name="connsiteY6" fmla="*/ 306455 h 1275919"/>
              <a:gd name="connsiteX7" fmla="*/ 6721494 w 6864062"/>
              <a:gd name="connsiteY7" fmla="*/ 11487 h 1275919"/>
              <a:gd name="connsiteX0-1" fmla="*/ 6864062 w 6864062"/>
              <a:gd name="connsiteY0-2" fmla="*/ 0 h 1275919"/>
              <a:gd name="connsiteX1-3" fmla="*/ 6864062 w 6864062"/>
              <a:gd name="connsiteY1-4" fmla="*/ 523252 h 1275919"/>
              <a:gd name="connsiteX2-5" fmla="*/ 428111 w 6864062"/>
              <a:gd name="connsiteY2-6" fmla="*/ 1212198 h 1275919"/>
              <a:gd name="connsiteX3-7" fmla="*/ 0 w 6864062"/>
              <a:gd name="connsiteY3-8" fmla="*/ 1275919 h 1275919"/>
              <a:gd name="connsiteX4-9" fmla="*/ 213554 w 6864062"/>
              <a:gd name="connsiteY4-10" fmla="*/ 1230592 h 1275919"/>
              <a:gd name="connsiteX5-11" fmla="*/ 2090501 w 6864062"/>
              <a:gd name="connsiteY5-12" fmla="*/ 734158 h 1275919"/>
              <a:gd name="connsiteX6-13" fmla="*/ 4155275 w 6864062"/>
              <a:gd name="connsiteY6-14" fmla="*/ 409694 h 1275919"/>
              <a:gd name="connsiteX7-15" fmla="*/ 6721494 w 6864062"/>
              <a:gd name="connsiteY7-16" fmla="*/ 11487 h 1275919"/>
              <a:gd name="connsiteX8" fmla="*/ 6864062 w 6864062"/>
              <a:gd name="connsiteY8" fmla="*/ 0 h 1275919"/>
              <a:gd name="connsiteX0-17" fmla="*/ 6864062 w 6864062"/>
              <a:gd name="connsiteY0-18" fmla="*/ 0 h 1275919"/>
              <a:gd name="connsiteX1-19" fmla="*/ 6864062 w 6864062"/>
              <a:gd name="connsiteY1-20" fmla="*/ 523252 h 1275919"/>
              <a:gd name="connsiteX2-21" fmla="*/ 428111 w 6864062"/>
              <a:gd name="connsiteY2-22" fmla="*/ 1212198 h 1275919"/>
              <a:gd name="connsiteX3-23" fmla="*/ 0 w 6864062"/>
              <a:gd name="connsiteY3-24" fmla="*/ 1275919 h 1275919"/>
              <a:gd name="connsiteX4-25" fmla="*/ 213554 w 6864062"/>
              <a:gd name="connsiteY4-26" fmla="*/ 1230592 h 1275919"/>
              <a:gd name="connsiteX5-27" fmla="*/ 2090501 w 6864062"/>
              <a:gd name="connsiteY5-28" fmla="*/ 734158 h 1275919"/>
              <a:gd name="connsiteX6-29" fmla="*/ 4155275 w 6864062"/>
              <a:gd name="connsiteY6-30" fmla="*/ 409694 h 1275919"/>
              <a:gd name="connsiteX7-31" fmla="*/ 6721494 w 6864062"/>
              <a:gd name="connsiteY7-32" fmla="*/ 129474 h 1275919"/>
              <a:gd name="connsiteX8-33" fmla="*/ 6864062 w 6864062"/>
              <a:gd name="connsiteY8-34" fmla="*/ 0 h 1275919"/>
              <a:gd name="connsiteX0-35" fmla="*/ 6864062 w 6864062"/>
              <a:gd name="connsiteY0-36" fmla="*/ 18010 h 1146445"/>
              <a:gd name="connsiteX1-37" fmla="*/ 6864062 w 6864062"/>
              <a:gd name="connsiteY1-38" fmla="*/ 393778 h 1146445"/>
              <a:gd name="connsiteX2-39" fmla="*/ 428111 w 6864062"/>
              <a:gd name="connsiteY2-40" fmla="*/ 1082724 h 1146445"/>
              <a:gd name="connsiteX3-41" fmla="*/ 0 w 6864062"/>
              <a:gd name="connsiteY3-42" fmla="*/ 1146445 h 1146445"/>
              <a:gd name="connsiteX4-43" fmla="*/ 213554 w 6864062"/>
              <a:gd name="connsiteY4-44" fmla="*/ 1101118 h 1146445"/>
              <a:gd name="connsiteX5-45" fmla="*/ 2090501 w 6864062"/>
              <a:gd name="connsiteY5-46" fmla="*/ 604684 h 1146445"/>
              <a:gd name="connsiteX6-47" fmla="*/ 4155275 w 6864062"/>
              <a:gd name="connsiteY6-48" fmla="*/ 280220 h 1146445"/>
              <a:gd name="connsiteX7-49" fmla="*/ 6721494 w 6864062"/>
              <a:gd name="connsiteY7-50" fmla="*/ 0 h 1146445"/>
              <a:gd name="connsiteX8-51" fmla="*/ 6864062 w 6864062"/>
              <a:gd name="connsiteY8-52" fmla="*/ 18010 h 1146445"/>
              <a:gd name="connsiteX0-53" fmla="*/ 6864062 w 6864062"/>
              <a:gd name="connsiteY0-54" fmla="*/ 18010 h 1146445"/>
              <a:gd name="connsiteX1-55" fmla="*/ 6864062 w 6864062"/>
              <a:gd name="connsiteY1-56" fmla="*/ 393778 h 1146445"/>
              <a:gd name="connsiteX2-57" fmla="*/ 428111 w 6864062"/>
              <a:gd name="connsiteY2-58" fmla="*/ 1082724 h 1146445"/>
              <a:gd name="connsiteX3-59" fmla="*/ 0 w 6864062"/>
              <a:gd name="connsiteY3-60" fmla="*/ 1146445 h 1146445"/>
              <a:gd name="connsiteX4-61" fmla="*/ 213554 w 6864062"/>
              <a:gd name="connsiteY4-62" fmla="*/ 1101118 h 1146445"/>
              <a:gd name="connsiteX5-63" fmla="*/ 2090501 w 6864062"/>
              <a:gd name="connsiteY5-64" fmla="*/ 604684 h 1146445"/>
              <a:gd name="connsiteX6-65" fmla="*/ 4155275 w 6864062"/>
              <a:gd name="connsiteY6-66" fmla="*/ 280220 h 1146445"/>
              <a:gd name="connsiteX7-67" fmla="*/ 6721494 w 6864062"/>
              <a:gd name="connsiteY7-68" fmla="*/ 0 h 1146445"/>
              <a:gd name="connsiteX8-69" fmla="*/ 6864062 w 6864062"/>
              <a:gd name="connsiteY8-70" fmla="*/ 18010 h 1146445"/>
              <a:gd name="connsiteX0-71" fmla="*/ 6864062 w 6864062"/>
              <a:gd name="connsiteY0-72" fmla="*/ 18010 h 1146445"/>
              <a:gd name="connsiteX1-73" fmla="*/ 6864062 w 6864062"/>
              <a:gd name="connsiteY1-74" fmla="*/ 393778 h 1146445"/>
              <a:gd name="connsiteX2-75" fmla="*/ 428111 w 6864062"/>
              <a:gd name="connsiteY2-76" fmla="*/ 1082724 h 1146445"/>
              <a:gd name="connsiteX3-77" fmla="*/ 0 w 6864062"/>
              <a:gd name="connsiteY3-78" fmla="*/ 1146445 h 1146445"/>
              <a:gd name="connsiteX4-79" fmla="*/ 213554 w 6864062"/>
              <a:gd name="connsiteY4-80" fmla="*/ 1101118 h 1146445"/>
              <a:gd name="connsiteX5-81" fmla="*/ 2090501 w 6864062"/>
              <a:gd name="connsiteY5-82" fmla="*/ 604684 h 1146445"/>
              <a:gd name="connsiteX6-83" fmla="*/ 4155275 w 6864062"/>
              <a:gd name="connsiteY6-84" fmla="*/ 235975 h 1146445"/>
              <a:gd name="connsiteX7-85" fmla="*/ 6721494 w 6864062"/>
              <a:gd name="connsiteY7-86" fmla="*/ 0 h 1146445"/>
              <a:gd name="connsiteX8-87" fmla="*/ 6864062 w 6864062"/>
              <a:gd name="connsiteY8-88" fmla="*/ 18010 h 1146445"/>
              <a:gd name="connsiteX0-89" fmla="*/ 6864062 w 6864062"/>
              <a:gd name="connsiteY0-90" fmla="*/ 18010 h 1146445"/>
              <a:gd name="connsiteX1-91" fmla="*/ 6864062 w 6864062"/>
              <a:gd name="connsiteY1-92" fmla="*/ 393778 h 1146445"/>
              <a:gd name="connsiteX2-93" fmla="*/ 428111 w 6864062"/>
              <a:gd name="connsiteY2-94" fmla="*/ 1082724 h 1146445"/>
              <a:gd name="connsiteX3-95" fmla="*/ 0 w 6864062"/>
              <a:gd name="connsiteY3-96" fmla="*/ 1146445 h 1146445"/>
              <a:gd name="connsiteX4-97" fmla="*/ 213554 w 6864062"/>
              <a:gd name="connsiteY4-98" fmla="*/ 1101118 h 1146445"/>
              <a:gd name="connsiteX5-99" fmla="*/ 2090501 w 6864062"/>
              <a:gd name="connsiteY5-100" fmla="*/ 604684 h 1146445"/>
              <a:gd name="connsiteX6-101" fmla="*/ 4155275 w 6864062"/>
              <a:gd name="connsiteY6-102" fmla="*/ 235975 h 1146445"/>
              <a:gd name="connsiteX7-103" fmla="*/ 6721494 w 6864062"/>
              <a:gd name="connsiteY7-104" fmla="*/ 0 h 1146445"/>
              <a:gd name="connsiteX8-105" fmla="*/ 6864062 w 6864062"/>
              <a:gd name="connsiteY8-106" fmla="*/ 18010 h 1146445"/>
              <a:gd name="connsiteX0-107" fmla="*/ 6871682 w 6871682"/>
              <a:gd name="connsiteY0-108" fmla="*/ 0 h 1181775"/>
              <a:gd name="connsiteX1-109" fmla="*/ 6864062 w 6871682"/>
              <a:gd name="connsiteY1-110" fmla="*/ 429108 h 1181775"/>
              <a:gd name="connsiteX2-111" fmla="*/ 428111 w 6871682"/>
              <a:gd name="connsiteY2-112" fmla="*/ 1118054 h 1181775"/>
              <a:gd name="connsiteX3-113" fmla="*/ 0 w 6871682"/>
              <a:gd name="connsiteY3-114" fmla="*/ 1181775 h 1181775"/>
              <a:gd name="connsiteX4-115" fmla="*/ 213554 w 6871682"/>
              <a:gd name="connsiteY4-116" fmla="*/ 1136448 h 1181775"/>
              <a:gd name="connsiteX5-117" fmla="*/ 2090501 w 6871682"/>
              <a:gd name="connsiteY5-118" fmla="*/ 640014 h 1181775"/>
              <a:gd name="connsiteX6-119" fmla="*/ 4155275 w 6871682"/>
              <a:gd name="connsiteY6-120" fmla="*/ 271305 h 1181775"/>
              <a:gd name="connsiteX7-121" fmla="*/ 6721494 w 6871682"/>
              <a:gd name="connsiteY7-122" fmla="*/ 35330 h 1181775"/>
              <a:gd name="connsiteX8-123" fmla="*/ 6871682 w 6871682"/>
              <a:gd name="connsiteY8-124" fmla="*/ 0 h 1181775"/>
              <a:gd name="connsiteX0-125" fmla="*/ 6871682 w 6871682"/>
              <a:gd name="connsiteY0-126" fmla="*/ 0 h 1181775"/>
              <a:gd name="connsiteX1-127" fmla="*/ 6870420 w 6871682"/>
              <a:gd name="connsiteY1-128" fmla="*/ 435458 h 1181775"/>
              <a:gd name="connsiteX2-129" fmla="*/ 428111 w 6871682"/>
              <a:gd name="connsiteY2-130" fmla="*/ 1118054 h 1181775"/>
              <a:gd name="connsiteX3-131" fmla="*/ 0 w 6871682"/>
              <a:gd name="connsiteY3-132" fmla="*/ 1181775 h 1181775"/>
              <a:gd name="connsiteX4-133" fmla="*/ 213554 w 6871682"/>
              <a:gd name="connsiteY4-134" fmla="*/ 1136448 h 1181775"/>
              <a:gd name="connsiteX5-135" fmla="*/ 2090501 w 6871682"/>
              <a:gd name="connsiteY5-136" fmla="*/ 640014 h 1181775"/>
              <a:gd name="connsiteX6-137" fmla="*/ 4155275 w 6871682"/>
              <a:gd name="connsiteY6-138" fmla="*/ 271305 h 1181775"/>
              <a:gd name="connsiteX7-139" fmla="*/ 6721494 w 6871682"/>
              <a:gd name="connsiteY7-140" fmla="*/ 35330 h 1181775"/>
              <a:gd name="connsiteX8-141" fmla="*/ 6871682 w 6871682"/>
              <a:gd name="connsiteY8-142" fmla="*/ 0 h 1181775"/>
              <a:gd name="connsiteX0-143" fmla="*/ 6881218 w 6881218"/>
              <a:gd name="connsiteY0-144" fmla="*/ 0 h 1168436"/>
              <a:gd name="connsiteX1-145" fmla="*/ 6870420 w 6881218"/>
              <a:gd name="connsiteY1-146" fmla="*/ 422119 h 1168436"/>
              <a:gd name="connsiteX2-147" fmla="*/ 428111 w 6881218"/>
              <a:gd name="connsiteY2-148" fmla="*/ 1104715 h 1168436"/>
              <a:gd name="connsiteX3-149" fmla="*/ 0 w 6881218"/>
              <a:gd name="connsiteY3-150" fmla="*/ 1168436 h 1168436"/>
              <a:gd name="connsiteX4-151" fmla="*/ 213554 w 6881218"/>
              <a:gd name="connsiteY4-152" fmla="*/ 1123109 h 1168436"/>
              <a:gd name="connsiteX5-153" fmla="*/ 2090501 w 6881218"/>
              <a:gd name="connsiteY5-154" fmla="*/ 626675 h 1168436"/>
              <a:gd name="connsiteX6-155" fmla="*/ 4155275 w 6881218"/>
              <a:gd name="connsiteY6-156" fmla="*/ 257966 h 1168436"/>
              <a:gd name="connsiteX7-157" fmla="*/ 6721494 w 6881218"/>
              <a:gd name="connsiteY7-158" fmla="*/ 21991 h 1168436"/>
              <a:gd name="connsiteX8-159" fmla="*/ 6881218 w 6881218"/>
              <a:gd name="connsiteY8-160" fmla="*/ 0 h 1168436"/>
              <a:gd name="connsiteX0-161" fmla="*/ 6881218 w 6900940"/>
              <a:gd name="connsiteY0-162" fmla="*/ 0 h 1168436"/>
              <a:gd name="connsiteX1-163" fmla="*/ 6900934 w 6900940"/>
              <a:gd name="connsiteY1-164" fmla="*/ 422119 h 1168436"/>
              <a:gd name="connsiteX2-165" fmla="*/ 428111 w 6900940"/>
              <a:gd name="connsiteY2-166" fmla="*/ 1104715 h 1168436"/>
              <a:gd name="connsiteX3-167" fmla="*/ 0 w 6900940"/>
              <a:gd name="connsiteY3-168" fmla="*/ 1168436 h 1168436"/>
              <a:gd name="connsiteX4-169" fmla="*/ 213554 w 6900940"/>
              <a:gd name="connsiteY4-170" fmla="*/ 1123109 h 1168436"/>
              <a:gd name="connsiteX5-171" fmla="*/ 2090501 w 6900940"/>
              <a:gd name="connsiteY5-172" fmla="*/ 626675 h 1168436"/>
              <a:gd name="connsiteX6-173" fmla="*/ 4155275 w 6900940"/>
              <a:gd name="connsiteY6-174" fmla="*/ 257966 h 1168436"/>
              <a:gd name="connsiteX7-175" fmla="*/ 6721494 w 6900940"/>
              <a:gd name="connsiteY7-176" fmla="*/ 21991 h 1168436"/>
              <a:gd name="connsiteX8-177" fmla="*/ 6881218 w 6900940"/>
              <a:gd name="connsiteY8-178" fmla="*/ 0 h 116843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33" y="connsiteY8-34"/>
              </a:cxn>
            </a:cxnLst>
            <a:rect l="l" t="t" r="r" b="b"/>
            <a:pathLst>
              <a:path w="6900940" h="1168436">
                <a:moveTo>
                  <a:pt x="6881218" y="0"/>
                </a:moveTo>
                <a:cubicBezTo>
                  <a:pt x="6880797" y="145153"/>
                  <a:pt x="6901355" y="276966"/>
                  <a:pt x="6900934" y="422119"/>
                </a:cubicBezTo>
                <a:cubicBezTo>
                  <a:pt x="3626715" y="422119"/>
                  <a:pt x="2074238" y="840886"/>
                  <a:pt x="428111" y="1104715"/>
                </a:cubicBezTo>
                <a:lnTo>
                  <a:pt x="0" y="1168436"/>
                </a:lnTo>
                <a:lnTo>
                  <a:pt x="213554" y="1123109"/>
                </a:lnTo>
                <a:cubicBezTo>
                  <a:pt x="778510" y="993388"/>
                  <a:pt x="1494729" y="768628"/>
                  <a:pt x="2090501" y="626675"/>
                </a:cubicBezTo>
                <a:cubicBezTo>
                  <a:pt x="2771385" y="464443"/>
                  <a:pt x="3344114" y="351372"/>
                  <a:pt x="4155275" y="257966"/>
                </a:cubicBezTo>
                <a:cubicBezTo>
                  <a:pt x="4966436" y="164560"/>
                  <a:pt x="5866088" y="100649"/>
                  <a:pt x="6721494" y="21991"/>
                </a:cubicBezTo>
                <a:cubicBezTo>
                  <a:pt x="6771557" y="10214"/>
                  <a:pt x="6831155" y="11777"/>
                  <a:pt x="6881218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" name="图片 9" descr="安徽信息工程学院LOGO(1)-02"/>
          <p:cNvPicPr>
            <a:picLocks noChangeAspect="1"/>
          </p:cNvPicPr>
          <p:nvPr userDrawn="1"/>
        </p:nvPicPr>
        <p:blipFill>
          <a:blip r:embed="rId2">
            <a:lum bright="100000" contrast="-64000"/>
          </a:blip>
          <a:stretch>
            <a:fillRect/>
          </a:stretch>
        </p:blipFill>
        <p:spPr>
          <a:xfrm>
            <a:off x="9232265" y="110490"/>
            <a:ext cx="2675255" cy="669925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-101" y="6243637"/>
            <a:ext cx="11357811" cy="4571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 userDrawn="1"/>
        </p:nvSpPr>
        <p:spPr>
          <a:xfrm>
            <a:off x="199090" y="6390639"/>
            <a:ext cx="182435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立志    诚毅   创新</a:t>
            </a:r>
            <a:endParaRPr lang="zh-CN" altLang="en-US" sz="16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1A904-6F45-4753-9F28-35E1342EE1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74392-1AE5-46A5-9936-D88D650FDF8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891030" y="2113280"/>
            <a:ext cx="902081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 b="1">
                <a:solidFill>
                  <a:schemeClr val="bg1"/>
                </a:solidFill>
              </a:rPr>
              <a:t>课程名称</a:t>
            </a:r>
            <a:r>
              <a:rPr lang="zh-CN" altLang="en-US" sz="5400" b="1">
                <a:solidFill>
                  <a:schemeClr val="bg1"/>
                </a:solidFill>
                <a:sym typeface="+mn-ea"/>
              </a:rPr>
              <a:t>课程名称课程名称</a:t>
            </a:r>
            <a:endParaRPr lang="zh-CN" altLang="en-US" sz="5400" b="1">
              <a:solidFill>
                <a:schemeClr val="bg1"/>
              </a:solidFill>
              <a:sym typeface="+mn-ea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317115" y="5772150"/>
            <a:ext cx="7670800" cy="460375"/>
            <a:chOff x="8888933" y="5696213"/>
            <a:chExt cx="5082596" cy="460612"/>
          </a:xfrm>
        </p:grpSpPr>
        <p:sp>
          <p:nvSpPr>
            <p:cNvPr id="313" name="椭圆 139"/>
            <p:cNvSpPr/>
            <p:nvPr/>
          </p:nvSpPr>
          <p:spPr>
            <a:xfrm>
              <a:off x="8888933" y="5754024"/>
              <a:ext cx="249720" cy="337358"/>
            </a:xfrm>
            <a:custGeom>
              <a:avLst/>
              <a:gdLst>
                <a:gd name="connsiteX0" fmla="*/ 75115 w 321487"/>
                <a:gd name="connsiteY0" fmla="*/ 204009 h 336863"/>
                <a:gd name="connsiteX1" fmla="*/ 94628 w 321487"/>
                <a:gd name="connsiteY1" fmla="*/ 207993 h 336863"/>
                <a:gd name="connsiteX2" fmla="*/ 114472 w 321487"/>
                <a:gd name="connsiteY2" fmla="*/ 225257 h 336863"/>
                <a:gd name="connsiteX3" fmla="*/ 156805 w 321487"/>
                <a:gd name="connsiteY3" fmla="*/ 239866 h 336863"/>
                <a:gd name="connsiteX4" fmla="*/ 170035 w 321487"/>
                <a:gd name="connsiteY4" fmla="*/ 239866 h 336863"/>
                <a:gd name="connsiteX5" fmla="*/ 212368 w 321487"/>
                <a:gd name="connsiteY5" fmla="*/ 225257 h 336863"/>
                <a:gd name="connsiteX6" fmla="*/ 230889 w 321487"/>
                <a:gd name="connsiteY6" fmla="*/ 207993 h 336863"/>
                <a:gd name="connsiteX7" fmla="*/ 269254 w 321487"/>
                <a:gd name="connsiteY7" fmla="*/ 215961 h 336863"/>
                <a:gd name="connsiteX8" fmla="*/ 310264 w 321487"/>
                <a:gd name="connsiteY8" fmla="*/ 286346 h 336863"/>
                <a:gd name="connsiteX9" fmla="*/ 316879 w 321487"/>
                <a:gd name="connsiteY9" fmla="*/ 302282 h 336863"/>
                <a:gd name="connsiteX10" fmla="*/ 319524 w 321487"/>
                <a:gd name="connsiteY10" fmla="*/ 327514 h 336863"/>
                <a:gd name="connsiteX11" fmla="*/ 295712 w 321487"/>
                <a:gd name="connsiteY11" fmla="*/ 336810 h 336863"/>
                <a:gd name="connsiteX12" fmla="*/ 28482 w 321487"/>
                <a:gd name="connsiteY12" fmla="*/ 336810 h 336863"/>
                <a:gd name="connsiteX13" fmla="*/ 2024 w 321487"/>
                <a:gd name="connsiteY13" fmla="*/ 327514 h 336863"/>
                <a:gd name="connsiteX14" fmla="*/ 3347 w 321487"/>
                <a:gd name="connsiteY14" fmla="*/ 302282 h 336863"/>
                <a:gd name="connsiteX15" fmla="*/ 11284 w 321487"/>
                <a:gd name="connsiteY15" fmla="*/ 286346 h 336863"/>
                <a:gd name="connsiteX16" fmla="*/ 53618 w 321487"/>
                <a:gd name="connsiteY16" fmla="*/ 215961 h 336863"/>
                <a:gd name="connsiteX17" fmla="*/ 75115 w 321487"/>
                <a:gd name="connsiteY17" fmla="*/ 204009 h 336863"/>
                <a:gd name="connsiteX18" fmla="*/ 160774 w 321487"/>
                <a:gd name="connsiteY18" fmla="*/ 0 h 336863"/>
                <a:gd name="connsiteX19" fmla="*/ 245706 w 321487"/>
                <a:gd name="connsiteY19" fmla="*/ 100013 h 336863"/>
                <a:gd name="connsiteX20" fmla="*/ 160774 w 321487"/>
                <a:gd name="connsiteY20" fmla="*/ 200026 h 336863"/>
                <a:gd name="connsiteX21" fmla="*/ 75842 w 321487"/>
                <a:gd name="connsiteY21" fmla="*/ 100013 h 336863"/>
                <a:gd name="connsiteX22" fmla="*/ 160774 w 321487"/>
                <a:gd name="connsiteY22" fmla="*/ 0 h 336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1487" h="336863">
                  <a:moveTo>
                    <a:pt x="75115" y="204009"/>
                  </a:moveTo>
                  <a:cubicBezTo>
                    <a:pt x="82391" y="203345"/>
                    <a:pt x="89337" y="205337"/>
                    <a:pt x="94628" y="207993"/>
                  </a:cubicBezTo>
                  <a:cubicBezTo>
                    <a:pt x="101243" y="211977"/>
                    <a:pt x="109180" y="221273"/>
                    <a:pt x="114472" y="225257"/>
                  </a:cubicBezTo>
                  <a:cubicBezTo>
                    <a:pt x="121087" y="231897"/>
                    <a:pt x="134316" y="239866"/>
                    <a:pt x="156805" y="239866"/>
                  </a:cubicBezTo>
                  <a:cubicBezTo>
                    <a:pt x="170035" y="239866"/>
                    <a:pt x="170035" y="239866"/>
                    <a:pt x="170035" y="239866"/>
                  </a:cubicBezTo>
                  <a:cubicBezTo>
                    <a:pt x="191201" y="239866"/>
                    <a:pt x="204431" y="231897"/>
                    <a:pt x="212368" y="225257"/>
                  </a:cubicBezTo>
                  <a:cubicBezTo>
                    <a:pt x="217660" y="221273"/>
                    <a:pt x="224274" y="210649"/>
                    <a:pt x="230889" y="207993"/>
                  </a:cubicBezTo>
                  <a:cubicBezTo>
                    <a:pt x="241472" y="202681"/>
                    <a:pt x="256024" y="200025"/>
                    <a:pt x="269254" y="215961"/>
                  </a:cubicBezTo>
                  <a:cubicBezTo>
                    <a:pt x="291743" y="241194"/>
                    <a:pt x="310264" y="286346"/>
                    <a:pt x="310264" y="286346"/>
                  </a:cubicBezTo>
                  <a:cubicBezTo>
                    <a:pt x="316879" y="302282"/>
                    <a:pt x="316879" y="302282"/>
                    <a:pt x="316879" y="302282"/>
                  </a:cubicBezTo>
                  <a:cubicBezTo>
                    <a:pt x="320847" y="308922"/>
                    <a:pt x="323493" y="320874"/>
                    <a:pt x="319524" y="327514"/>
                  </a:cubicBezTo>
                  <a:cubicBezTo>
                    <a:pt x="311587" y="338138"/>
                    <a:pt x="295712" y="336810"/>
                    <a:pt x="295712" y="336810"/>
                  </a:cubicBezTo>
                  <a:lnTo>
                    <a:pt x="28482" y="336810"/>
                  </a:lnTo>
                  <a:cubicBezTo>
                    <a:pt x="28482" y="336810"/>
                    <a:pt x="9962" y="338138"/>
                    <a:pt x="2024" y="327514"/>
                  </a:cubicBezTo>
                  <a:cubicBezTo>
                    <a:pt x="-1945" y="320874"/>
                    <a:pt x="701" y="308922"/>
                    <a:pt x="3347" y="302282"/>
                  </a:cubicBezTo>
                  <a:cubicBezTo>
                    <a:pt x="11284" y="286346"/>
                    <a:pt x="11284" y="286346"/>
                    <a:pt x="11284" y="286346"/>
                  </a:cubicBezTo>
                  <a:cubicBezTo>
                    <a:pt x="11284" y="286346"/>
                    <a:pt x="31128" y="241194"/>
                    <a:pt x="53618" y="215961"/>
                  </a:cubicBezTo>
                  <a:cubicBezTo>
                    <a:pt x="60233" y="207993"/>
                    <a:pt x="67839" y="204673"/>
                    <a:pt x="75115" y="204009"/>
                  </a:cubicBezTo>
                  <a:close/>
                  <a:moveTo>
                    <a:pt x="160774" y="0"/>
                  </a:moveTo>
                  <a:cubicBezTo>
                    <a:pt x="207681" y="0"/>
                    <a:pt x="245706" y="44777"/>
                    <a:pt x="245706" y="100013"/>
                  </a:cubicBezTo>
                  <a:cubicBezTo>
                    <a:pt x="245706" y="155249"/>
                    <a:pt x="207681" y="200026"/>
                    <a:pt x="160774" y="200026"/>
                  </a:cubicBezTo>
                  <a:cubicBezTo>
                    <a:pt x="113867" y="200026"/>
                    <a:pt x="75842" y="155249"/>
                    <a:pt x="75842" y="100013"/>
                  </a:cubicBezTo>
                  <a:cubicBezTo>
                    <a:pt x="75842" y="44777"/>
                    <a:pt x="113867" y="0"/>
                    <a:pt x="1607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15" name="文本框 314"/>
            <p:cNvSpPr txBox="1"/>
            <p:nvPr/>
          </p:nvSpPr>
          <p:spPr>
            <a:xfrm>
              <a:off x="9156200" y="5696213"/>
              <a:ext cx="4815329" cy="4606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主讲教师：张三三      联系方式：</a:t>
              </a:r>
              <a:r>
                <a:rPr lang="en-US" altLang="zh-CN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123456789123</a:t>
              </a:r>
              <a:r>
                <a:rPr lang="zh-CN" altLang="en-U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    </a:t>
              </a:r>
              <a:r>
                <a:rPr lang="zh-CN" altLang="en-US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      </a:t>
              </a:r>
              <a:endPara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894455" y="1645920"/>
          <a:ext cx="7844790" cy="4320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035"/>
                <a:gridCol w="6421755"/>
              </a:tblGrid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第一章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第二章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>
                      <a:noFill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第三章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第四章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第五章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第六章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38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第七章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……</a:t>
                      </a:r>
                      <a:endParaRPr lang="en-US" altLang="zh-CN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24"/>
          <p:cNvSpPr>
            <a:spLocks noGrp="1"/>
          </p:cNvSpPr>
          <p:nvPr/>
        </p:nvSpPr>
        <p:spPr>
          <a:xfrm>
            <a:off x="6510020" y="3824605"/>
            <a:ext cx="2876550" cy="544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这里是你的节标题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占位符 24"/>
          <p:cNvSpPr>
            <a:spLocks noGrp="1"/>
          </p:cNvSpPr>
          <p:nvPr/>
        </p:nvSpPr>
        <p:spPr>
          <a:xfrm>
            <a:off x="6510020" y="4426585"/>
            <a:ext cx="2876550" cy="544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这里是你的节标题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占位符 24"/>
          <p:cNvSpPr>
            <a:spLocks noGrp="1"/>
          </p:cNvSpPr>
          <p:nvPr/>
        </p:nvSpPr>
        <p:spPr>
          <a:xfrm>
            <a:off x="6510020" y="3157220"/>
            <a:ext cx="2876550" cy="544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这里是你的节标题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93920" y="2066925"/>
            <a:ext cx="302641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latin typeface="微软雅黑" panose="020B0503020204020204" pitchFamily="34" charset="-122"/>
                <a:ea typeface="微软雅黑" panose="020B0503020204020204" pitchFamily="34" charset="-122"/>
              </a:rPr>
              <a:t>章节名称</a:t>
            </a:r>
            <a:endParaRPr lang="zh-CN" altLang="en-US" sz="4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01345" y="2217420"/>
            <a:ext cx="1013460" cy="24237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5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</a:t>
            </a:r>
            <a:r>
              <a:rPr lang="en-US" altLang="zh-CN" sz="5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*</a:t>
            </a:r>
            <a:r>
              <a:rPr lang="zh-CN" altLang="en-US" sz="5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章</a:t>
            </a:r>
            <a:endParaRPr lang="zh-CN" altLang="en-US" sz="5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7" name="图片 6" descr="安徽信息工程学院LOGO(1)-05"/>
          <p:cNvPicPr>
            <a:picLocks noChangeAspect="1"/>
          </p:cNvPicPr>
          <p:nvPr/>
        </p:nvPicPr>
        <p:blipFill>
          <a:blip r:embed="rId1">
            <a:lum bright="58000" contrast="-100000"/>
          </a:blip>
          <a:stretch>
            <a:fillRect/>
          </a:stretch>
        </p:blipFill>
        <p:spPr>
          <a:xfrm>
            <a:off x="450850" y="870585"/>
            <a:ext cx="1314450" cy="9874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" name="文本框 21"/>
          <p:cNvSpPr txBox="1"/>
          <p:nvPr/>
        </p:nvSpPr>
        <p:spPr>
          <a:xfrm>
            <a:off x="323602" y="147288"/>
            <a:ext cx="504317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*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章</a:t>
            </a:r>
            <a:r>
              <a:rPr kumimoji="0" lang="zh-CN" altLang="en-US" sz="3735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kumimoji="0" lang="en-US" altLang="zh-CN" sz="3735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*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节  请在此输入内容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文本框 310"/>
          <p:cNvSpPr txBox="1"/>
          <p:nvPr/>
        </p:nvSpPr>
        <p:spPr>
          <a:xfrm>
            <a:off x="4507230" y="1931035"/>
            <a:ext cx="4489450" cy="11988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algn="dist"/>
            <a:r>
              <a:rPr lang="en-US" altLang="zh-CN" sz="7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lang="en-US" altLang="zh-CN" sz="72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ISLIDE.ICON" val="#153173;"/>
</p:tagLst>
</file>

<file path=ppt/tags/tag2.xml><?xml version="1.0" encoding="utf-8"?>
<p:tagLst xmlns:p="http://schemas.openxmlformats.org/presentationml/2006/main">
  <p:tag name="KSO_WM_UNIT_TABLE_BEAUTIFY" val="smartTable{2ac2acc8-6ccc-436b-9ab3-6d1e7159acba}"/>
</p:tagLst>
</file>

<file path=ppt/tags/tag3.xml><?xml version="1.0" encoding="utf-8"?>
<p:tagLst xmlns:p="http://schemas.openxmlformats.org/presentationml/2006/main">
  <p:tag name="ISLIDE.ICON" val="#153173;"/>
</p:tagLst>
</file>

<file path=ppt/tags/tag4.xml><?xml version="1.0" encoding="utf-8"?>
<p:tagLst xmlns:p="http://schemas.openxmlformats.org/presentationml/2006/main">
  <p:tag name="MH_CONTENTSID" val="257"/>
  <p:tag name="MH_SECTIONID" val="260,261,"/>
</p:tagLst>
</file>

<file path=ppt/theme/theme1.xml><?xml version="1.0" encoding="utf-8"?>
<a:theme xmlns:a="http://schemas.openxmlformats.org/drawingml/2006/main" name="Office 主题​​">
  <a:themeElements>
    <a:clrScheme name="北京大学模板色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C0000"/>
      </a:accent1>
      <a:accent2>
        <a:srgbClr val="D40000"/>
      </a:accent2>
      <a:accent3>
        <a:srgbClr val="FF4343"/>
      </a:accent3>
      <a:accent4>
        <a:srgbClr val="FFC5C5"/>
      </a:accent4>
      <a:accent5>
        <a:srgbClr val="CD954B"/>
      </a:accent5>
      <a:accent6>
        <a:srgbClr val="E9BC8B"/>
      </a:accent6>
      <a:hlink>
        <a:srgbClr val="0563C1"/>
      </a:hlink>
      <a:folHlink>
        <a:srgbClr val="954F72"/>
      </a:folHlink>
    </a:clrScheme>
    <a:fontScheme name="北京大学模板字体">
      <a:majorFont>
        <a:latin typeface="Arial Black"/>
        <a:ea typeface="优设标题黑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WPS 演示</Application>
  <PresentationFormat>宽屏</PresentationFormat>
  <Paragraphs>48</Paragraphs>
  <Slides>5</Slides>
  <Notes>47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优设标题黑</vt:lpstr>
      <vt:lpstr>黑体</vt:lpstr>
      <vt:lpstr>等线</vt:lpstr>
      <vt:lpstr>Arial Unicode MS</vt:lpstr>
      <vt:lpstr>Arial Black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安徽信息工程学院教务处</dc:creator>
  <cp:lastModifiedBy>教务处</cp:lastModifiedBy>
  <cp:revision>11</cp:revision>
  <dcterms:created xsi:type="dcterms:W3CDTF">2021-01-08T08:19:00Z</dcterms:created>
  <dcterms:modified xsi:type="dcterms:W3CDTF">2021-01-12T08:03:57Z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