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340" r:id="rId3"/>
    <p:sldId id="281" r:id="rId5"/>
    <p:sldId id="282" r:id="rId6"/>
    <p:sldId id="283" r:id="rId7"/>
    <p:sldId id="331" r:id="rId8"/>
    <p:sldId id="309" r:id="rId9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56D"/>
    <a:srgbClr val="234C89"/>
    <a:srgbClr val="25537A"/>
    <a:srgbClr val="ED6568"/>
    <a:srgbClr val="5ABE9E"/>
    <a:srgbClr val="7F7F7F"/>
    <a:srgbClr val="778495"/>
    <a:srgbClr val="F9B46A"/>
    <a:srgbClr val="3B424B"/>
    <a:srgbClr val="00A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1794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2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E448C-CA2A-4380-8514-6C2FC358D65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4FD02-B9A2-40B7-909D-39F269DA231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4FD02-B9A2-40B7-909D-39F269DA23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</a:t>
            </a:r>
            <a:endParaRPr lang="zh-CN" altLang="en-US" dirty="0" smtClean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E8D9B9-E545-481E-89B4-E9A49A63927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</a:t>
            </a:r>
            <a:endParaRPr lang="zh-CN" altLang="en-US" dirty="0" smtClean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CE8D9B9-E545-481E-89B4-E9A49A63927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</a:t>
            </a:r>
            <a:endParaRPr lang="zh-CN" altLang="en-US" dirty="0" smtClean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F102AFC-06F5-4221-9EAB-35F784DCD2E3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 </a:t>
            </a:r>
            <a:endParaRPr lang="zh-CN" altLang="en-US" dirty="0" smtClean="0"/>
          </a:p>
        </p:txBody>
      </p:sp>
      <p:sp>
        <p:nvSpPr>
          <p:cNvPr id="41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F102AFC-06F5-4221-9EAB-35F784DCD2E3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D4FD02-B9A2-40B7-909D-39F269DA231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DSC_2410"/>
          <p:cNvPicPr>
            <a:picLocks noChangeAspect="1"/>
          </p:cNvPicPr>
          <p:nvPr userDrawn="1"/>
        </p:nvPicPr>
        <p:blipFill>
          <a:blip r:embed="rId2">
            <a:grayscl/>
            <a:lum contrast="36000"/>
          </a:blip>
          <a:srcRect t="17619" b="773"/>
          <a:stretch>
            <a:fillRect/>
          </a:stretch>
        </p:blipFill>
        <p:spPr>
          <a:xfrm>
            <a:off x="-63500" y="0"/>
            <a:ext cx="12255500" cy="6857365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-63500" y="-48895"/>
            <a:ext cx="12280900" cy="6906260"/>
          </a:xfrm>
          <a:prstGeom prst="rect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4000">
        <p15:prstTrans prst="pageCurlDouble"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solidFill>
          <a:schemeClr val="bg1">
            <a:lumMod val="95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QQ图片20190411135939"/>
          <p:cNvPicPr>
            <a:picLocks noChangeAspect="1"/>
          </p:cNvPicPr>
          <p:nvPr userDrawn="1"/>
        </p:nvPicPr>
        <p:blipFill>
          <a:blip r:embed="rId2">
            <a:grayscl/>
          </a:blip>
          <a:srcRect b="15633"/>
          <a:stretch>
            <a:fillRect/>
          </a:stretch>
        </p:blipFill>
        <p:spPr>
          <a:xfrm>
            <a:off x="0" y="0"/>
            <a:ext cx="12192000" cy="6857365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>
            <a:off x="-10160" y="0"/>
            <a:ext cx="12202160" cy="6911340"/>
          </a:xfrm>
          <a:prstGeom prst="rect">
            <a:avLst/>
          </a:prstGeom>
          <a:solidFill>
            <a:schemeClr val="bg1">
              <a:lumMod val="95000"/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4000">
        <p15:prstTrans prst="pageCurlDouble"/>
      </p:transition>
    </mc:Choice>
    <mc:Fallback>
      <p:transition spd="slow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4000">
        <p15:prstTrans prst="pageCurlDouble"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165100"/>
            <a:ext cx="12192000" cy="9271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0" y="0"/>
            <a:ext cx="12192000" cy="965199"/>
          </a:xfrm>
          <a:prstGeom prst="rect">
            <a:avLst/>
          </a:prstGeom>
          <a:solidFill>
            <a:srgbClr val="113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  <p:transition spd="med" advClick="0" advTm="0">
    <p:pull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6177337-1161-4CB2-8B69-3E24C9ADD51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ED884B-F155-42E3-9801-487CD0C3BE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4000">
        <p15:prstTrans prst="pageCurlDouble"/>
      </p:transition>
    </mc:Choice>
    <mc:Fallback>
      <p:transition spd="slow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 advTm="4000">
        <p15:prstTrans prst="pageCurlDouble"/>
      </p:transition>
    </mc:Choice>
    <mc:Fallback>
      <p:transition spd="slow" advTm="4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1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矩形 309"/>
          <p:cNvSpPr/>
          <p:nvPr/>
        </p:nvSpPr>
        <p:spPr>
          <a:xfrm>
            <a:off x="0" y="4771749"/>
            <a:ext cx="12192000" cy="19335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 descr="图片1"/>
          <p:cNvPicPr>
            <a:picLocks noChangeAspect="1"/>
          </p:cNvPicPr>
          <p:nvPr/>
        </p:nvPicPr>
        <p:blipFill>
          <a:blip r:embed="rId1">
            <a:lum bright="34000" contrast="-70000"/>
          </a:blip>
          <a:stretch>
            <a:fillRect/>
          </a:stretch>
        </p:blipFill>
        <p:spPr>
          <a:xfrm>
            <a:off x="6120130" y="127000"/>
            <a:ext cx="5276850" cy="1409700"/>
          </a:xfrm>
          <a:prstGeom prst="rect">
            <a:avLst/>
          </a:prstGeom>
        </p:spPr>
      </p:pic>
      <p:sp>
        <p:nvSpPr>
          <p:cNvPr id="309" name="矩形 308"/>
          <p:cNvSpPr/>
          <p:nvPr/>
        </p:nvSpPr>
        <p:spPr>
          <a:xfrm>
            <a:off x="-10160" y="4924425"/>
            <a:ext cx="12202160" cy="2009140"/>
          </a:xfrm>
          <a:prstGeom prst="rect">
            <a:avLst/>
          </a:prstGeom>
          <a:solidFill>
            <a:srgbClr val="113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891030" y="2113280"/>
            <a:ext cx="902081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 b="1">
                <a:solidFill>
                  <a:srgbClr val="11356D"/>
                </a:solidFill>
              </a:rPr>
              <a:t>课程名称</a:t>
            </a:r>
            <a:r>
              <a:rPr lang="zh-CN" altLang="en-US" sz="5400" b="1">
                <a:solidFill>
                  <a:srgbClr val="11356D"/>
                </a:solidFill>
                <a:sym typeface="+mn-ea"/>
              </a:rPr>
              <a:t>课程名称课程名称</a:t>
            </a:r>
            <a:endParaRPr lang="zh-CN" altLang="en-US" sz="5400" b="1">
              <a:solidFill>
                <a:srgbClr val="11356D"/>
              </a:solidFill>
              <a:sym typeface="+mn-ea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667001" y="5772149"/>
            <a:ext cx="7172959" cy="460375"/>
            <a:chOff x="8888933" y="5696213"/>
            <a:chExt cx="5082596" cy="460612"/>
          </a:xfrm>
        </p:grpSpPr>
        <p:sp>
          <p:nvSpPr>
            <p:cNvPr id="313" name="椭圆 139"/>
            <p:cNvSpPr/>
            <p:nvPr/>
          </p:nvSpPr>
          <p:spPr>
            <a:xfrm>
              <a:off x="8888933" y="5754024"/>
              <a:ext cx="249720" cy="337358"/>
            </a:xfrm>
            <a:custGeom>
              <a:avLst/>
              <a:gdLst>
                <a:gd name="connsiteX0" fmla="*/ 75115 w 321487"/>
                <a:gd name="connsiteY0" fmla="*/ 204009 h 336863"/>
                <a:gd name="connsiteX1" fmla="*/ 94628 w 321487"/>
                <a:gd name="connsiteY1" fmla="*/ 207993 h 336863"/>
                <a:gd name="connsiteX2" fmla="*/ 114472 w 321487"/>
                <a:gd name="connsiteY2" fmla="*/ 225257 h 336863"/>
                <a:gd name="connsiteX3" fmla="*/ 156805 w 321487"/>
                <a:gd name="connsiteY3" fmla="*/ 239866 h 336863"/>
                <a:gd name="connsiteX4" fmla="*/ 170035 w 321487"/>
                <a:gd name="connsiteY4" fmla="*/ 239866 h 336863"/>
                <a:gd name="connsiteX5" fmla="*/ 212368 w 321487"/>
                <a:gd name="connsiteY5" fmla="*/ 225257 h 336863"/>
                <a:gd name="connsiteX6" fmla="*/ 230889 w 321487"/>
                <a:gd name="connsiteY6" fmla="*/ 207993 h 336863"/>
                <a:gd name="connsiteX7" fmla="*/ 269254 w 321487"/>
                <a:gd name="connsiteY7" fmla="*/ 215961 h 336863"/>
                <a:gd name="connsiteX8" fmla="*/ 310264 w 321487"/>
                <a:gd name="connsiteY8" fmla="*/ 286346 h 336863"/>
                <a:gd name="connsiteX9" fmla="*/ 316879 w 321487"/>
                <a:gd name="connsiteY9" fmla="*/ 302282 h 336863"/>
                <a:gd name="connsiteX10" fmla="*/ 319524 w 321487"/>
                <a:gd name="connsiteY10" fmla="*/ 327514 h 336863"/>
                <a:gd name="connsiteX11" fmla="*/ 295712 w 321487"/>
                <a:gd name="connsiteY11" fmla="*/ 336810 h 336863"/>
                <a:gd name="connsiteX12" fmla="*/ 28482 w 321487"/>
                <a:gd name="connsiteY12" fmla="*/ 336810 h 336863"/>
                <a:gd name="connsiteX13" fmla="*/ 2024 w 321487"/>
                <a:gd name="connsiteY13" fmla="*/ 327514 h 336863"/>
                <a:gd name="connsiteX14" fmla="*/ 3347 w 321487"/>
                <a:gd name="connsiteY14" fmla="*/ 302282 h 336863"/>
                <a:gd name="connsiteX15" fmla="*/ 11284 w 321487"/>
                <a:gd name="connsiteY15" fmla="*/ 286346 h 336863"/>
                <a:gd name="connsiteX16" fmla="*/ 53618 w 321487"/>
                <a:gd name="connsiteY16" fmla="*/ 215961 h 336863"/>
                <a:gd name="connsiteX17" fmla="*/ 75115 w 321487"/>
                <a:gd name="connsiteY17" fmla="*/ 204009 h 336863"/>
                <a:gd name="connsiteX18" fmla="*/ 160774 w 321487"/>
                <a:gd name="connsiteY18" fmla="*/ 0 h 336863"/>
                <a:gd name="connsiteX19" fmla="*/ 245706 w 321487"/>
                <a:gd name="connsiteY19" fmla="*/ 100013 h 336863"/>
                <a:gd name="connsiteX20" fmla="*/ 160774 w 321487"/>
                <a:gd name="connsiteY20" fmla="*/ 200026 h 336863"/>
                <a:gd name="connsiteX21" fmla="*/ 75842 w 321487"/>
                <a:gd name="connsiteY21" fmla="*/ 100013 h 336863"/>
                <a:gd name="connsiteX22" fmla="*/ 160774 w 321487"/>
                <a:gd name="connsiteY22" fmla="*/ 0 h 336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21487" h="336863">
                  <a:moveTo>
                    <a:pt x="75115" y="204009"/>
                  </a:moveTo>
                  <a:cubicBezTo>
                    <a:pt x="82391" y="203345"/>
                    <a:pt x="89337" y="205337"/>
                    <a:pt x="94628" y="207993"/>
                  </a:cubicBezTo>
                  <a:cubicBezTo>
                    <a:pt x="101243" y="211977"/>
                    <a:pt x="109180" y="221273"/>
                    <a:pt x="114472" y="225257"/>
                  </a:cubicBezTo>
                  <a:cubicBezTo>
                    <a:pt x="121087" y="231897"/>
                    <a:pt x="134316" y="239866"/>
                    <a:pt x="156805" y="239866"/>
                  </a:cubicBezTo>
                  <a:cubicBezTo>
                    <a:pt x="170035" y="239866"/>
                    <a:pt x="170035" y="239866"/>
                    <a:pt x="170035" y="239866"/>
                  </a:cubicBezTo>
                  <a:cubicBezTo>
                    <a:pt x="191201" y="239866"/>
                    <a:pt x="204431" y="231897"/>
                    <a:pt x="212368" y="225257"/>
                  </a:cubicBezTo>
                  <a:cubicBezTo>
                    <a:pt x="217660" y="221273"/>
                    <a:pt x="224274" y="210649"/>
                    <a:pt x="230889" y="207993"/>
                  </a:cubicBezTo>
                  <a:cubicBezTo>
                    <a:pt x="241472" y="202681"/>
                    <a:pt x="256024" y="200025"/>
                    <a:pt x="269254" y="215961"/>
                  </a:cubicBezTo>
                  <a:cubicBezTo>
                    <a:pt x="291743" y="241194"/>
                    <a:pt x="310264" y="286346"/>
                    <a:pt x="310264" y="286346"/>
                  </a:cubicBezTo>
                  <a:cubicBezTo>
                    <a:pt x="316879" y="302282"/>
                    <a:pt x="316879" y="302282"/>
                    <a:pt x="316879" y="302282"/>
                  </a:cubicBezTo>
                  <a:cubicBezTo>
                    <a:pt x="320847" y="308922"/>
                    <a:pt x="323493" y="320874"/>
                    <a:pt x="319524" y="327514"/>
                  </a:cubicBezTo>
                  <a:cubicBezTo>
                    <a:pt x="311587" y="338138"/>
                    <a:pt x="295712" y="336810"/>
                    <a:pt x="295712" y="336810"/>
                  </a:cubicBezTo>
                  <a:lnTo>
                    <a:pt x="28482" y="336810"/>
                  </a:lnTo>
                  <a:cubicBezTo>
                    <a:pt x="28482" y="336810"/>
                    <a:pt x="9962" y="338138"/>
                    <a:pt x="2024" y="327514"/>
                  </a:cubicBezTo>
                  <a:cubicBezTo>
                    <a:pt x="-1945" y="320874"/>
                    <a:pt x="701" y="308922"/>
                    <a:pt x="3347" y="302282"/>
                  </a:cubicBezTo>
                  <a:cubicBezTo>
                    <a:pt x="11284" y="286346"/>
                    <a:pt x="11284" y="286346"/>
                    <a:pt x="11284" y="286346"/>
                  </a:cubicBezTo>
                  <a:cubicBezTo>
                    <a:pt x="11284" y="286346"/>
                    <a:pt x="31128" y="241194"/>
                    <a:pt x="53618" y="215961"/>
                  </a:cubicBezTo>
                  <a:cubicBezTo>
                    <a:pt x="60233" y="207993"/>
                    <a:pt x="67839" y="204673"/>
                    <a:pt x="75115" y="204009"/>
                  </a:cubicBezTo>
                  <a:close/>
                  <a:moveTo>
                    <a:pt x="160774" y="0"/>
                  </a:moveTo>
                  <a:cubicBezTo>
                    <a:pt x="207681" y="0"/>
                    <a:pt x="245706" y="44777"/>
                    <a:pt x="245706" y="100013"/>
                  </a:cubicBezTo>
                  <a:cubicBezTo>
                    <a:pt x="245706" y="155249"/>
                    <a:pt x="207681" y="200026"/>
                    <a:pt x="160774" y="200026"/>
                  </a:cubicBezTo>
                  <a:cubicBezTo>
                    <a:pt x="113867" y="200026"/>
                    <a:pt x="75842" y="155249"/>
                    <a:pt x="75842" y="100013"/>
                  </a:cubicBezTo>
                  <a:cubicBezTo>
                    <a:pt x="75842" y="44777"/>
                    <a:pt x="113867" y="0"/>
                    <a:pt x="1607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/>
            </a:p>
          </p:txBody>
        </p:sp>
        <p:sp>
          <p:nvSpPr>
            <p:cNvPr id="315" name="文本框 314"/>
            <p:cNvSpPr txBox="1"/>
            <p:nvPr/>
          </p:nvSpPr>
          <p:spPr>
            <a:xfrm>
              <a:off x="9156200" y="5696213"/>
              <a:ext cx="4815329" cy="4606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主讲教师：张三三    联系方式：</a:t>
              </a:r>
              <a:r>
                <a:rPr lang="en-US" altLang="zh-CN" sz="2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123456789123</a:t>
              </a:r>
              <a:r>
                <a:rPr lang="zh-CN" altLang="en-US" sz="2400" b="1" dirty="0" smtClean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       </a:t>
              </a:r>
              <a:r>
                <a:rPr lang="zh-CN" altLang="en-US" sz="2000" b="1" dirty="0" smtClean="0">
                  <a:solidFill>
                    <a:schemeClr val="bg1"/>
                  </a:solidFill>
                </a:rPr>
                <a:t>        </a:t>
              </a:r>
              <a:endParaRPr lang="zh-CN" altLang="en-US" sz="2000" b="1" dirty="0" smtClean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 14"/>
          <p:cNvSpPr/>
          <p:nvPr/>
        </p:nvSpPr>
        <p:spPr>
          <a:xfrm>
            <a:off x="-51255" y="0"/>
            <a:ext cx="2299855" cy="6858000"/>
          </a:xfrm>
          <a:custGeom>
            <a:avLst/>
            <a:gdLst>
              <a:gd name="connsiteX0" fmla="*/ 0 w 2837789"/>
              <a:gd name="connsiteY0" fmla="*/ 0 h 6858000"/>
              <a:gd name="connsiteX1" fmla="*/ 537934 w 2837789"/>
              <a:gd name="connsiteY1" fmla="*/ 0 h 6858000"/>
              <a:gd name="connsiteX2" fmla="*/ 704850 w 2837789"/>
              <a:gd name="connsiteY2" fmla="*/ 0 h 6858000"/>
              <a:gd name="connsiteX3" fmla="*/ 2837789 w 2837789"/>
              <a:gd name="connsiteY3" fmla="*/ 0 h 6858000"/>
              <a:gd name="connsiteX4" fmla="*/ 2837789 w 2837789"/>
              <a:gd name="connsiteY4" fmla="*/ 395378 h 6858000"/>
              <a:gd name="connsiteX5" fmla="*/ 2618085 w 2837789"/>
              <a:gd name="connsiteY5" fmla="*/ 417526 h 6858000"/>
              <a:gd name="connsiteX6" fmla="*/ 1747634 w 2837789"/>
              <a:gd name="connsiteY6" fmla="*/ 1485534 h 6858000"/>
              <a:gd name="connsiteX7" fmla="*/ 2618085 w 2837789"/>
              <a:gd name="connsiteY7" fmla="*/ 2553542 h 6858000"/>
              <a:gd name="connsiteX8" fmla="*/ 2837789 w 2837789"/>
              <a:gd name="connsiteY8" fmla="*/ 2575690 h 6858000"/>
              <a:gd name="connsiteX9" fmla="*/ 2837789 w 2837789"/>
              <a:gd name="connsiteY9" fmla="*/ 6858000 h 6858000"/>
              <a:gd name="connsiteX10" fmla="*/ 704850 w 2837789"/>
              <a:gd name="connsiteY10" fmla="*/ 6858000 h 6858000"/>
              <a:gd name="connsiteX11" fmla="*/ 537934 w 2837789"/>
              <a:gd name="connsiteY11" fmla="*/ 6858000 h 6858000"/>
              <a:gd name="connsiteX12" fmla="*/ 0 w 2837789"/>
              <a:gd name="connsiteY12" fmla="*/ 6858000 h 6858000"/>
              <a:gd name="connsiteX0-1" fmla="*/ 0 w 2837789"/>
              <a:gd name="connsiteY0-2" fmla="*/ 0 h 6858000"/>
              <a:gd name="connsiteX1-3" fmla="*/ 537934 w 2837789"/>
              <a:gd name="connsiteY1-4" fmla="*/ 0 h 6858000"/>
              <a:gd name="connsiteX2-5" fmla="*/ 554020 w 2837789"/>
              <a:gd name="connsiteY2-6" fmla="*/ 0 h 6858000"/>
              <a:gd name="connsiteX3-7" fmla="*/ 704850 w 2837789"/>
              <a:gd name="connsiteY3-8" fmla="*/ 0 h 6858000"/>
              <a:gd name="connsiteX4-9" fmla="*/ 2837789 w 2837789"/>
              <a:gd name="connsiteY4-10" fmla="*/ 0 h 6858000"/>
              <a:gd name="connsiteX5-11" fmla="*/ 2837789 w 2837789"/>
              <a:gd name="connsiteY5-12" fmla="*/ 395378 h 6858000"/>
              <a:gd name="connsiteX6-13" fmla="*/ 2618085 w 2837789"/>
              <a:gd name="connsiteY6-14" fmla="*/ 417526 h 6858000"/>
              <a:gd name="connsiteX7-15" fmla="*/ 1747634 w 2837789"/>
              <a:gd name="connsiteY7-16" fmla="*/ 1485534 h 6858000"/>
              <a:gd name="connsiteX8-17" fmla="*/ 2618085 w 2837789"/>
              <a:gd name="connsiteY8-18" fmla="*/ 2553542 h 6858000"/>
              <a:gd name="connsiteX9-19" fmla="*/ 2837789 w 2837789"/>
              <a:gd name="connsiteY9-20" fmla="*/ 2575690 h 6858000"/>
              <a:gd name="connsiteX10-21" fmla="*/ 2837789 w 2837789"/>
              <a:gd name="connsiteY10-22" fmla="*/ 6858000 h 6858000"/>
              <a:gd name="connsiteX11-23" fmla="*/ 704850 w 2837789"/>
              <a:gd name="connsiteY11-24" fmla="*/ 6858000 h 6858000"/>
              <a:gd name="connsiteX12-25" fmla="*/ 537934 w 2837789"/>
              <a:gd name="connsiteY12-26" fmla="*/ 6858000 h 6858000"/>
              <a:gd name="connsiteX13" fmla="*/ 0 w 2837789"/>
              <a:gd name="connsiteY13" fmla="*/ 6858000 h 6858000"/>
              <a:gd name="connsiteX14" fmla="*/ 0 w 2837789"/>
              <a:gd name="connsiteY14" fmla="*/ 0 h 6858000"/>
              <a:gd name="connsiteX0-27" fmla="*/ 0 w 2837789"/>
              <a:gd name="connsiteY0-28" fmla="*/ 0 h 6858000"/>
              <a:gd name="connsiteX1-29" fmla="*/ 537934 w 2837789"/>
              <a:gd name="connsiteY1-30" fmla="*/ 0 h 6858000"/>
              <a:gd name="connsiteX2-31" fmla="*/ 554020 w 2837789"/>
              <a:gd name="connsiteY2-32" fmla="*/ 0 h 6858000"/>
              <a:gd name="connsiteX3-33" fmla="*/ 704850 w 2837789"/>
              <a:gd name="connsiteY3-34" fmla="*/ 0 h 6858000"/>
              <a:gd name="connsiteX4-35" fmla="*/ 2837789 w 2837789"/>
              <a:gd name="connsiteY4-36" fmla="*/ 0 h 6858000"/>
              <a:gd name="connsiteX5-37" fmla="*/ 2837789 w 2837789"/>
              <a:gd name="connsiteY5-38" fmla="*/ 395378 h 6858000"/>
              <a:gd name="connsiteX6-39" fmla="*/ 2618085 w 2837789"/>
              <a:gd name="connsiteY6-40" fmla="*/ 417526 h 6858000"/>
              <a:gd name="connsiteX7-41" fmla="*/ 1747634 w 2837789"/>
              <a:gd name="connsiteY7-42" fmla="*/ 1485534 h 6858000"/>
              <a:gd name="connsiteX8-43" fmla="*/ 2618085 w 2837789"/>
              <a:gd name="connsiteY8-44" fmla="*/ 2553542 h 6858000"/>
              <a:gd name="connsiteX9-45" fmla="*/ 2837789 w 2837789"/>
              <a:gd name="connsiteY9-46" fmla="*/ 2575690 h 6858000"/>
              <a:gd name="connsiteX10-47" fmla="*/ 2837789 w 2837789"/>
              <a:gd name="connsiteY10-48" fmla="*/ 6858000 h 6858000"/>
              <a:gd name="connsiteX11-49" fmla="*/ 704850 w 2837789"/>
              <a:gd name="connsiteY11-50" fmla="*/ 6858000 h 6858000"/>
              <a:gd name="connsiteX12-51" fmla="*/ 537934 w 2837789"/>
              <a:gd name="connsiteY12-52" fmla="*/ 6858000 h 6858000"/>
              <a:gd name="connsiteX13-53" fmla="*/ 571604 w 2837789"/>
              <a:gd name="connsiteY13-54" fmla="*/ 6858000 h 6858000"/>
              <a:gd name="connsiteX14-55" fmla="*/ 0 w 2837789"/>
              <a:gd name="connsiteY14-56" fmla="*/ 6858000 h 6858000"/>
              <a:gd name="connsiteX15" fmla="*/ 0 w 2837789"/>
              <a:gd name="connsiteY15" fmla="*/ 0 h 6858000"/>
              <a:gd name="connsiteX0-57" fmla="*/ 0 w 2837789"/>
              <a:gd name="connsiteY0-58" fmla="*/ 0 h 6858000"/>
              <a:gd name="connsiteX1-59" fmla="*/ 537934 w 2837789"/>
              <a:gd name="connsiteY1-60" fmla="*/ 0 h 6858000"/>
              <a:gd name="connsiteX2-61" fmla="*/ 554020 w 2837789"/>
              <a:gd name="connsiteY2-62" fmla="*/ 0 h 6858000"/>
              <a:gd name="connsiteX3-63" fmla="*/ 704850 w 2837789"/>
              <a:gd name="connsiteY3-64" fmla="*/ 0 h 6858000"/>
              <a:gd name="connsiteX4-65" fmla="*/ 2837789 w 2837789"/>
              <a:gd name="connsiteY4-66" fmla="*/ 0 h 6858000"/>
              <a:gd name="connsiteX5-67" fmla="*/ 2837789 w 2837789"/>
              <a:gd name="connsiteY5-68" fmla="*/ 395378 h 6858000"/>
              <a:gd name="connsiteX6-69" fmla="*/ 2618085 w 2837789"/>
              <a:gd name="connsiteY6-70" fmla="*/ 417526 h 6858000"/>
              <a:gd name="connsiteX7-71" fmla="*/ 1747634 w 2837789"/>
              <a:gd name="connsiteY7-72" fmla="*/ 1485534 h 6858000"/>
              <a:gd name="connsiteX8-73" fmla="*/ 2618085 w 2837789"/>
              <a:gd name="connsiteY8-74" fmla="*/ 2553542 h 6858000"/>
              <a:gd name="connsiteX9-75" fmla="*/ 2837789 w 2837789"/>
              <a:gd name="connsiteY9-76" fmla="*/ 2575690 h 6858000"/>
              <a:gd name="connsiteX10-77" fmla="*/ 2837789 w 2837789"/>
              <a:gd name="connsiteY10-78" fmla="*/ 6858000 h 6858000"/>
              <a:gd name="connsiteX11-79" fmla="*/ 704850 w 2837789"/>
              <a:gd name="connsiteY11-80" fmla="*/ 6858000 h 6858000"/>
              <a:gd name="connsiteX12-81" fmla="*/ 537934 w 2837789"/>
              <a:gd name="connsiteY12-82" fmla="*/ 6858000 h 6858000"/>
              <a:gd name="connsiteX13-83" fmla="*/ 571604 w 2837789"/>
              <a:gd name="connsiteY13-84" fmla="*/ 6858000 h 6858000"/>
              <a:gd name="connsiteX14-85" fmla="*/ 0 w 2837789"/>
              <a:gd name="connsiteY14-86" fmla="*/ 0 h 6858000"/>
              <a:gd name="connsiteX0-87" fmla="*/ 33670 w 2299855"/>
              <a:gd name="connsiteY0-88" fmla="*/ 6858000 h 6858000"/>
              <a:gd name="connsiteX1-89" fmla="*/ 0 w 2299855"/>
              <a:gd name="connsiteY1-90" fmla="*/ 0 h 6858000"/>
              <a:gd name="connsiteX2-91" fmla="*/ 16086 w 2299855"/>
              <a:gd name="connsiteY2-92" fmla="*/ 0 h 6858000"/>
              <a:gd name="connsiteX3-93" fmla="*/ 166916 w 2299855"/>
              <a:gd name="connsiteY3-94" fmla="*/ 0 h 6858000"/>
              <a:gd name="connsiteX4-95" fmla="*/ 2299855 w 2299855"/>
              <a:gd name="connsiteY4-96" fmla="*/ 0 h 6858000"/>
              <a:gd name="connsiteX5-97" fmla="*/ 2299855 w 2299855"/>
              <a:gd name="connsiteY5-98" fmla="*/ 395378 h 6858000"/>
              <a:gd name="connsiteX6-99" fmla="*/ 2080151 w 2299855"/>
              <a:gd name="connsiteY6-100" fmla="*/ 417526 h 6858000"/>
              <a:gd name="connsiteX7-101" fmla="*/ 1209700 w 2299855"/>
              <a:gd name="connsiteY7-102" fmla="*/ 1485534 h 6858000"/>
              <a:gd name="connsiteX8-103" fmla="*/ 2080151 w 2299855"/>
              <a:gd name="connsiteY8-104" fmla="*/ 2553542 h 6858000"/>
              <a:gd name="connsiteX9-105" fmla="*/ 2299855 w 2299855"/>
              <a:gd name="connsiteY9-106" fmla="*/ 2575690 h 6858000"/>
              <a:gd name="connsiteX10-107" fmla="*/ 2299855 w 2299855"/>
              <a:gd name="connsiteY10-108" fmla="*/ 6858000 h 6858000"/>
              <a:gd name="connsiteX11-109" fmla="*/ 166916 w 2299855"/>
              <a:gd name="connsiteY11-110" fmla="*/ 6858000 h 6858000"/>
              <a:gd name="connsiteX12-111" fmla="*/ 0 w 2299855"/>
              <a:gd name="connsiteY12-112" fmla="*/ 6858000 h 6858000"/>
              <a:gd name="connsiteX13-113" fmla="*/ 33670 w 2299855"/>
              <a:gd name="connsiteY13-114" fmla="*/ 685800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53" y="connsiteY13-54"/>
              </a:cxn>
            </a:cxnLst>
            <a:rect l="l" t="t" r="r" b="b"/>
            <a:pathLst>
              <a:path w="2299855" h="6858000">
                <a:moveTo>
                  <a:pt x="33670" y="6858000"/>
                </a:moveTo>
                <a:lnTo>
                  <a:pt x="0" y="0"/>
                </a:lnTo>
                <a:lnTo>
                  <a:pt x="16086" y="0"/>
                </a:lnTo>
                <a:lnTo>
                  <a:pt x="166916" y="0"/>
                </a:lnTo>
                <a:lnTo>
                  <a:pt x="2299855" y="0"/>
                </a:lnTo>
                <a:lnTo>
                  <a:pt x="2299855" y="395378"/>
                </a:lnTo>
                <a:lnTo>
                  <a:pt x="2080151" y="417526"/>
                </a:lnTo>
                <a:cubicBezTo>
                  <a:pt x="1583386" y="519179"/>
                  <a:pt x="1209700" y="958717"/>
                  <a:pt x="1209700" y="1485534"/>
                </a:cubicBezTo>
                <a:cubicBezTo>
                  <a:pt x="1209700" y="2012352"/>
                  <a:pt x="1583386" y="2451889"/>
                  <a:pt x="2080151" y="2553542"/>
                </a:cubicBezTo>
                <a:lnTo>
                  <a:pt x="2299855" y="2575690"/>
                </a:lnTo>
                <a:lnTo>
                  <a:pt x="2299855" y="6858000"/>
                </a:lnTo>
                <a:lnTo>
                  <a:pt x="166916" y="6858000"/>
                </a:lnTo>
                <a:lnTo>
                  <a:pt x="0" y="6858000"/>
                </a:lnTo>
                <a:lnTo>
                  <a:pt x="33670" y="6858000"/>
                </a:lnTo>
                <a:close/>
              </a:path>
            </a:pathLst>
          </a:custGeom>
          <a:solidFill>
            <a:srgbClr val="11356D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zh-CN" altLang="en-US" sz="1865">
              <a:solidFill>
                <a:srgbClr val="FFFFFF"/>
              </a:solidFill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358188" y="595122"/>
            <a:ext cx="1780825" cy="1780825"/>
            <a:chOff x="2193191" y="1899415"/>
            <a:chExt cx="2421376" cy="2421376"/>
          </a:xfrm>
          <a:effectLst/>
        </p:grpSpPr>
        <p:sp>
          <p:nvSpPr>
            <p:cNvPr id="20" name="椭圆 19"/>
            <p:cNvSpPr/>
            <p:nvPr/>
          </p:nvSpPr>
          <p:spPr>
            <a:xfrm>
              <a:off x="2193191" y="1899415"/>
              <a:ext cx="2421376" cy="2421376"/>
            </a:xfrm>
            <a:prstGeom prst="ellipse">
              <a:avLst/>
            </a:prstGeom>
            <a:solidFill>
              <a:srgbClr val="11356D"/>
            </a:solidFill>
            <a:ln w="31750">
              <a:noFill/>
            </a:ln>
            <a:effectLst>
              <a:innerShdw blurRad="127000" dist="63500" dir="13500000">
                <a:schemeClr val="accent3">
                  <a:lumMod val="50000"/>
                  <a:alpha val="8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 sz="1865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2345502" y="2051726"/>
              <a:ext cx="2116756" cy="2116756"/>
            </a:xfrm>
            <a:prstGeom prst="ellipse">
              <a:avLst/>
            </a:prstGeom>
            <a:solidFill>
              <a:schemeClr val="bg1"/>
            </a:solidFill>
            <a:ln w="50800">
              <a:noFill/>
            </a:ln>
            <a:effectLst>
              <a:outerShdw blurRad="152400" dist="76200" dir="2700000" algn="tl" rotWithShape="0">
                <a:schemeClr val="accent3">
                  <a:lumMod val="50000"/>
                  <a:alpha val="64000"/>
                </a:schemeClr>
              </a:outerShdw>
            </a:effectLst>
            <a:scene3d>
              <a:camera prst="orthographicFront"/>
              <a:lightRig rig="threePt" dir="t"/>
            </a:scene3d>
            <a:sp3d prstMaterial="softEdge">
              <a:bevelT w="82550" h="254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zh-CN" altLang="en-US" sz="1865" dirty="0">
                <a:solidFill>
                  <a:srgbClr val="FFFFFF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25" name="文本框 14"/>
          <p:cNvSpPr txBox="1"/>
          <p:nvPr/>
        </p:nvSpPr>
        <p:spPr>
          <a:xfrm>
            <a:off x="1353656" y="1107598"/>
            <a:ext cx="1692445" cy="70788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rgbClr val="11356D"/>
                </a:solidFill>
                <a:latin typeface="微软雅黑" panose="020B0503020204020204" charset="-122"/>
                <a:ea typeface="微软雅黑" panose="020B0503020204020204" charset="-122"/>
              </a:rPr>
              <a:t>目录</a:t>
            </a:r>
            <a:endParaRPr lang="zh-CN" altLang="en-US" sz="4000" b="1" dirty="0">
              <a:solidFill>
                <a:srgbClr val="11356D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3788410" y="1285875"/>
          <a:ext cx="7844790" cy="432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035"/>
                <a:gridCol w="6421755"/>
              </a:tblGrid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第一章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L>
                      <a:noFill/>
                    </a:lnL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第二章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lnT>
                      <a:noFill/>
                    </a:lnT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第三章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第四章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第五章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第六章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第七章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在这里输入内容</a:t>
                      </a: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  <a:tr h="5400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 b="1">
                          <a:solidFill>
                            <a:srgbClr val="11356D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……</a:t>
                      </a:r>
                      <a:endParaRPr lang="en-US" altLang="zh-CN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 sz="2400" b="1">
                        <a:solidFill>
                          <a:srgbClr val="11356D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 anchorCtr="0">
                    <a:solidFill>
                      <a:srgbClr val="000000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/>
    </mc:Choice>
    <mc:Fallback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矩形 96"/>
          <p:cNvSpPr/>
          <p:nvPr/>
        </p:nvSpPr>
        <p:spPr>
          <a:xfrm>
            <a:off x="0" y="4771749"/>
            <a:ext cx="12192000" cy="19335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8" name="矩形 97"/>
          <p:cNvSpPr/>
          <p:nvPr/>
        </p:nvSpPr>
        <p:spPr>
          <a:xfrm>
            <a:off x="0" y="4924412"/>
            <a:ext cx="12192000" cy="1933588"/>
          </a:xfrm>
          <a:prstGeom prst="rect">
            <a:avLst/>
          </a:prstGeom>
          <a:solidFill>
            <a:srgbClr val="113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6" name="组合 35"/>
          <p:cNvGrpSpPr/>
          <p:nvPr/>
        </p:nvGrpSpPr>
        <p:grpSpPr>
          <a:xfrm>
            <a:off x="3783485" y="4079624"/>
            <a:ext cx="4771071" cy="1854313"/>
            <a:chOff x="1071103" y="3739092"/>
            <a:chExt cx="4771071" cy="1854313"/>
          </a:xfrm>
        </p:grpSpPr>
        <p:sp>
          <p:nvSpPr>
            <p:cNvPr id="37" name="Freeform 18"/>
            <p:cNvSpPr/>
            <p:nvPr/>
          </p:nvSpPr>
          <p:spPr bwMode="auto">
            <a:xfrm>
              <a:off x="2105001" y="3739092"/>
              <a:ext cx="1354120" cy="1207662"/>
            </a:xfrm>
            <a:custGeom>
              <a:avLst/>
              <a:gdLst>
                <a:gd name="T0" fmla="*/ 312 w 312"/>
                <a:gd name="T1" fmla="*/ 278 h 278"/>
                <a:gd name="T2" fmla="*/ 156 w 312"/>
                <a:gd name="T3" fmla="*/ 147 h 278"/>
                <a:gd name="T4" fmla="*/ 0 w 312"/>
                <a:gd name="T5" fmla="*/ 66 h 278"/>
                <a:gd name="T6" fmla="*/ 77 w 312"/>
                <a:gd name="T7" fmla="*/ 0 h 278"/>
                <a:gd name="T8" fmla="*/ 213 w 312"/>
                <a:gd name="T9" fmla="*/ 58 h 278"/>
                <a:gd name="T10" fmla="*/ 312 w 312"/>
                <a:gd name="T11" fmla="*/ 170 h 278"/>
                <a:gd name="T12" fmla="*/ 312 w 312"/>
                <a:gd name="T13" fmla="*/ 278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2" h="278">
                  <a:moveTo>
                    <a:pt x="312" y="278"/>
                  </a:moveTo>
                  <a:cubicBezTo>
                    <a:pt x="312" y="278"/>
                    <a:pt x="281" y="160"/>
                    <a:pt x="156" y="147"/>
                  </a:cubicBezTo>
                  <a:cubicBezTo>
                    <a:pt x="31" y="134"/>
                    <a:pt x="0" y="66"/>
                    <a:pt x="0" y="66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7" y="0"/>
                    <a:pt x="130" y="48"/>
                    <a:pt x="213" y="58"/>
                  </a:cubicBezTo>
                  <a:cubicBezTo>
                    <a:pt x="297" y="68"/>
                    <a:pt x="312" y="170"/>
                    <a:pt x="312" y="170"/>
                  </a:cubicBezTo>
                  <a:lnTo>
                    <a:pt x="312" y="278"/>
                  </a:lnTo>
                  <a:close/>
                </a:path>
              </a:pathLst>
            </a:custGeom>
            <a:solidFill>
              <a:srgbClr val="F5F5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5"/>
            <p:cNvSpPr/>
            <p:nvPr/>
          </p:nvSpPr>
          <p:spPr bwMode="auto">
            <a:xfrm>
              <a:off x="1109579" y="4842495"/>
              <a:ext cx="4697842" cy="750910"/>
            </a:xfrm>
            <a:custGeom>
              <a:avLst/>
              <a:gdLst>
                <a:gd name="T0" fmla="*/ 1023 w 1082"/>
                <a:gd name="T1" fmla="*/ 77 h 173"/>
                <a:gd name="T2" fmla="*/ 599 w 1082"/>
                <a:gd name="T3" fmla="*/ 77 h 173"/>
                <a:gd name="T4" fmla="*/ 601 w 1082"/>
                <a:gd name="T5" fmla="*/ 62 h 173"/>
                <a:gd name="T6" fmla="*/ 541 w 1082"/>
                <a:gd name="T7" fmla="*/ 0 h 173"/>
                <a:gd name="T8" fmla="*/ 482 w 1082"/>
                <a:gd name="T9" fmla="*/ 62 h 173"/>
                <a:gd name="T10" fmla="*/ 483 w 1082"/>
                <a:gd name="T11" fmla="*/ 77 h 173"/>
                <a:gd name="T12" fmla="*/ 57 w 1082"/>
                <a:gd name="T13" fmla="*/ 77 h 173"/>
                <a:gd name="T14" fmla="*/ 0 w 1082"/>
                <a:gd name="T15" fmla="*/ 148 h 173"/>
                <a:gd name="T16" fmla="*/ 442 w 1082"/>
                <a:gd name="T17" fmla="*/ 133 h 173"/>
                <a:gd name="T18" fmla="*/ 488 w 1082"/>
                <a:gd name="T19" fmla="*/ 143 h 173"/>
                <a:gd name="T20" fmla="*/ 549 w 1082"/>
                <a:gd name="T21" fmla="*/ 162 h 173"/>
                <a:gd name="T22" fmla="*/ 614 w 1082"/>
                <a:gd name="T23" fmla="*/ 133 h 173"/>
                <a:gd name="T24" fmla="*/ 1082 w 1082"/>
                <a:gd name="T25" fmla="*/ 148 h 173"/>
                <a:gd name="T26" fmla="*/ 1023 w 1082"/>
                <a:gd name="T27" fmla="*/ 77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82" h="173">
                  <a:moveTo>
                    <a:pt x="1023" y="77"/>
                  </a:moveTo>
                  <a:cubicBezTo>
                    <a:pt x="599" y="77"/>
                    <a:pt x="599" y="77"/>
                    <a:pt x="599" y="77"/>
                  </a:cubicBezTo>
                  <a:cubicBezTo>
                    <a:pt x="600" y="72"/>
                    <a:pt x="601" y="67"/>
                    <a:pt x="601" y="62"/>
                  </a:cubicBezTo>
                  <a:cubicBezTo>
                    <a:pt x="601" y="28"/>
                    <a:pt x="574" y="0"/>
                    <a:pt x="541" y="0"/>
                  </a:cubicBezTo>
                  <a:cubicBezTo>
                    <a:pt x="508" y="0"/>
                    <a:pt x="482" y="28"/>
                    <a:pt x="482" y="62"/>
                  </a:cubicBezTo>
                  <a:cubicBezTo>
                    <a:pt x="482" y="67"/>
                    <a:pt x="482" y="72"/>
                    <a:pt x="483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442" y="133"/>
                    <a:pt x="442" y="133"/>
                    <a:pt x="442" y="133"/>
                  </a:cubicBezTo>
                  <a:cubicBezTo>
                    <a:pt x="488" y="143"/>
                    <a:pt x="488" y="143"/>
                    <a:pt x="488" y="143"/>
                  </a:cubicBezTo>
                  <a:cubicBezTo>
                    <a:pt x="488" y="143"/>
                    <a:pt x="538" y="151"/>
                    <a:pt x="549" y="162"/>
                  </a:cubicBezTo>
                  <a:cubicBezTo>
                    <a:pt x="559" y="173"/>
                    <a:pt x="614" y="133"/>
                    <a:pt x="614" y="133"/>
                  </a:cubicBezTo>
                  <a:cubicBezTo>
                    <a:pt x="1082" y="148"/>
                    <a:pt x="1082" y="148"/>
                    <a:pt x="1082" y="148"/>
                  </a:cubicBezTo>
                  <a:lnTo>
                    <a:pt x="1023" y="77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6"/>
            <p:cNvSpPr/>
            <p:nvPr/>
          </p:nvSpPr>
          <p:spPr bwMode="auto">
            <a:xfrm>
              <a:off x="1392567" y="4298861"/>
              <a:ext cx="2066554" cy="938327"/>
            </a:xfrm>
            <a:custGeom>
              <a:avLst/>
              <a:gdLst>
                <a:gd name="T0" fmla="*/ 0 w 476"/>
                <a:gd name="T1" fmla="*/ 165 h 216"/>
                <a:gd name="T2" fmla="*/ 101 w 476"/>
                <a:gd name="T3" fmla="*/ 65 h 216"/>
                <a:gd name="T4" fmla="*/ 268 w 476"/>
                <a:gd name="T5" fmla="*/ 41 h 216"/>
                <a:gd name="T6" fmla="*/ 476 w 476"/>
                <a:gd name="T7" fmla="*/ 41 h 216"/>
                <a:gd name="T8" fmla="*/ 476 w 476"/>
                <a:gd name="T9" fmla="*/ 149 h 216"/>
                <a:gd name="T10" fmla="*/ 61 w 476"/>
                <a:gd name="T11" fmla="*/ 216 h 216"/>
                <a:gd name="T12" fmla="*/ 0 w 476"/>
                <a:gd name="T13" fmla="*/ 16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6" h="216">
                  <a:moveTo>
                    <a:pt x="0" y="165"/>
                  </a:moveTo>
                  <a:cubicBezTo>
                    <a:pt x="101" y="65"/>
                    <a:pt x="101" y="65"/>
                    <a:pt x="101" y="65"/>
                  </a:cubicBezTo>
                  <a:cubicBezTo>
                    <a:pt x="101" y="65"/>
                    <a:pt x="170" y="81"/>
                    <a:pt x="268" y="41"/>
                  </a:cubicBezTo>
                  <a:cubicBezTo>
                    <a:pt x="365" y="0"/>
                    <a:pt x="453" y="21"/>
                    <a:pt x="476" y="41"/>
                  </a:cubicBezTo>
                  <a:cubicBezTo>
                    <a:pt x="476" y="149"/>
                    <a:pt x="476" y="149"/>
                    <a:pt x="476" y="149"/>
                  </a:cubicBezTo>
                  <a:cubicBezTo>
                    <a:pt x="61" y="216"/>
                    <a:pt x="61" y="216"/>
                    <a:pt x="61" y="216"/>
                  </a:cubicBezTo>
                  <a:lnTo>
                    <a:pt x="0" y="165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7"/>
            <p:cNvSpPr/>
            <p:nvPr/>
          </p:nvSpPr>
          <p:spPr bwMode="auto">
            <a:xfrm>
              <a:off x="3459121" y="4298861"/>
              <a:ext cx="2066554" cy="938327"/>
            </a:xfrm>
            <a:custGeom>
              <a:avLst/>
              <a:gdLst>
                <a:gd name="T0" fmla="*/ 476 w 476"/>
                <a:gd name="T1" fmla="*/ 165 h 216"/>
                <a:gd name="T2" fmla="*/ 374 w 476"/>
                <a:gd name="T3" fmla="*/ 65 h 216"/>
                <a:gd name="T4" fmla="*/ 208 w 476"/>
                <a:gd name="T5" fmla="*/ 41 h 216"/>
                <a:gd name="T6" fmla="*/ 0 w 476"/>
                <a:gd name="T7" fmla="*/ 41 h 216"/>
                <a:gd name="T8" fmla="*/ 0 w 476"/>
                <a:gd name="T9" fmla="*/ 149 h 216"/>
                <a:gd name="T10" fmla="*/ 415 w 476"/>
                <a:gd name="T11" fmla="*/ 216 h 216"/>
                <a:gd name="T12" fmla="*/ 476 w 476"/>
                <a:gd name="T13" fmla="*/ 16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6" h="216">
                  <a:moveTo>
                    <a:pt x="476" y="165"/>
                  </a:moveTo>
                  <a:cubicBezTo>
                    <a:pt x="374" y="65"/>
                    <a:pt x="374" y="65"/>
                    <a:pt x="374" y="65"/>
                  </a:cubicBezTo>
                  <a:cubicBezTo>
                    <a:pt x="374" y="65"/>
                    <a:pt x="306" y="81"/>
                    <a:pt x="208" y="41"/>
                  </a:cubicBezTo>
                  <a:cubicBezTo>
                    <a:pt x="111" y="0"/>
                    <a:pt x="23" y="21"/>
                    <a:pt x="0" y="41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415" y="216"/>
                    <a:pt x="415" y="216"/>
                    <a:pt x="415" y="216"/>
                  </a:cubicBezTo>
                  <a:lnTo>
                    <a:pt x="476" y="165"/>
                  </a:lnTo>
                  <a:close/>
                </a:path>
              </a:pathLst>
            </a:custGeom>
            <a:solidFill>
              <a:srgbClr val="D0D2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8"/>
            <p:cNvSpPr/>
            <p:nvPr/>
          </p:nvSpPr>
          <p:spPr bwMode="auto">
            <a:xfrm>
              <a:off x="1210114" y="4507378"/>
              <a:ext cx="2249006" cy="999145"/>
            </a:xfrm>
            <a:custGeom>
              <a:avLst/>
              <a:gdLst>
                <a:gd name="T0" fmla="*/ 518 w 518"/>
                <a:gd name="T1" fmla="*/ 101 h 230"/>
                <a:gd name="T2" fmla="*/ 306 w 518"/>
                <a:gd name="T3" fmla="*/ 63 h 230"/>
                <a:gd name="T4" fmla="*/ 42 w 518"/>
                <a:gd name="T5" fmla="*/ 117 h 230"/>
                <a:gd name="T6" fmla="*/ 0 w 518"/>
                <a:gd name="T7" fmla="*/ 218 h 230"/>
                <a:gd name="T8" fmla="*/ 248 w 518"/>
                <a:gd name="T9" fmla="*/ 195 h 230"/>
                <a:gd name="T10" fmla="*/ 464 w 518"/>
                <a:gd name="T11" fmla="*/ 206 h 230"/>
                <a:gd name="T12" fmla="*/ 518 w 518"/>
                <a:gd name="T13" fmla="*/ 101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8" h="230">
                  <a:moveTo>
                    <a:pt x="518" y="101"/>
                  </a:moveTo>
                  <a:cubicBezTo>
                    <a:pt x="518" y="101"/>
                    <a:pt x="445" y="0"/>
                    <a:pt x="306" y="63"/>
                  </a:cubicBezTo>
                  <a:cubicBezTo>
                    <a:pt x="166" y="126"/>
                    <a:pt x="42" y="117"/>
                    <a:pt x="42" y="117"/>
                  </a:cubicBezTo>
                  <a:cubicBezTo>
                    <a:pt x="0" y="218"/>
                    <a:pt x="0" y="218"/>
                    <a:pt x="0" y="218"/>
                  </a:cubicBezTo>
                  <a:cubicBezTo>
                    <a:pt x="0" y="218"/>
                    <a:pt x="145" y="230"/>
                    <a:pt x="248" y="195"/>
                  </a:cubicBezTo>
                  <a:cubicBezTo>
                    <a:pt x="316" y="173"/>
                    <a:pt x="394" y="129"/>
                    <a:pt x="464" y="206"/>
                  </a:cubicBezTo>
                  <a:cubicBezTo>
                    <a:pt x="464" y="206"/>
                    <a:pt x="478" y="130"/>
                    <a:pt x="518" y="101"/>
                  </a:cubicBezTo>
                  <a:close/>
                </a:path>
              </a:pathLst>
            </a:custGeom>
            <a:solidFill>
              <a:srgbClr val="BBB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9"/>
            <p:cNvSpPr/>
            <p:nvPr/>
          </p:nvSpPr>
          <p:spPr bwMode="auto">
            <a:xfrm>
              <a:off x="3459121" y="4507378"/>
              <a:ext cx="2249006" cy="999145"/>
            </a:xfrm>
            <a:custGeom>
              <a:avLst/>
              <a:gdLst>
                <a:gd name="T0" fmla="*/ 0 w 518"/>
                <a:gd name="T1" fmla="*/ 101 h 230"/>
                <a:gd name="T2" fmla="*/ 212 w 518"/>
                <a:gd name="T3" fmla="*/ 63 h 230"/>
                <a:gd name="T4" fmla="*/ 476 w 518"/>
                <a:gd name="T5" fmla="*/ 117 h 230"/>
                <a:gd name="T6" fmla="*/ 518 w 518"/>
                <a:gd name="T7" fmla="*/ 218 h 230"/>
                <a:gd name="T8" fmla="*/ 269 w 518"/>
                <a:gd name="T9" fmla="*/ 195 h 230"/>
                <a:gd name="T10" fmla="*/ 53 w 518"/>
                <a:gd name="T11" fmla="*/ 206 h 230"/>
                <a:gd name="T12" fmla="*/ 0 w 518"/>
                <a:gd name="T13" fmla="*/ 101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8" h="230">
                  <a:moveTo>
                    <a:pt x="0" y="101"/>
                  </a:moveTo>
                  <a:cubicBezTo>
                    <a:pt x="0" y="101"/>
                    <a:pt x="72" y="0"/>
                    <a:pt x="212" y="63"/>
                  </a:cubicBezTo>
                  <a:cubicBezTo>
                    <a:pt x="351" y="126"/>
                    <a:pt x="476" y="117"/>
                    <a:pt x="476" y="117"/>
                  </a:cubicBezTo>
                  <a:cubicBezTo>
                    <a:pt x="518" y="218"/>
                    <a:pt x="518" y="218"/>
                    <a:pt x="518" y="218"/>
                  </a:cubicBezTo>
                  <a:cubicBezTo>
                    <a:pt x="518" y="218"/>
                    <a:pt x="372" y="230"/>
                    <a:pt x="269" y="195"/>
                  </a:cubicBezTo>
                  <a:cubicBezTo>
                    <a:pt x="202" y="173"/>
                    <a:pt x="124" y="129"/>
                    <a:pt x="53" y="206"/>
                  </a:cubicBezTo>
                  <a:cubicBezTo>
                    <a:pt x="53" y="206"/>
                    <a:pt x="40" y="130"/>
                    <a:pt x="0" y="101"/>
                  </a:cubicBezTo>
                  <a:close/>
                </a:path>
              </a:pathLst>
            </a:custGeom>
            <a:solidFill>
              <a:srgbClr val="BBB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10"/>
            <p:cNvSpPr/>
            <p:nvPr/>
          </p:nvSpPr>
          <p:spPr bwMode="auto">
            <a:xfrm>
              <a:off x="3177374" y="4924412"/>
              <a:ext cx="563493" cy="503917"/>
            </a:xfrm>
            <a:custGeom>
              <a:avLst/>
              <a:gdLst>
                <a:gd name="T0" fmla="*/ 119 w 130"/>
                <a:gd name="T1" fmla="*/ 116 h 116"/>
                <a:gd name="T2" fmla="*/ 65 w 130"/>
                <a:gd name="T3" fmla="*/ 11 h 116"/>
                <a:gd name="T4" fmla="*/ 11 w 130"/>
                <a:gd name="T5" fmla="*/ 116 h 116"/>
                <a:gd name="T6" fmla="*/ 0 w 130"/>
                <a:gd name="T7" fmla="*/ 113 h 116"/>
                <a:gd name="T8" fmla="*/ 65 w 130"/>
                <a:gd name="T9" fmla="*/ 0 h 116"/>
                <a:gd name="T10" fmla="*/ 130 w 130"/>
                <a:gd name="T11" fmla="*/ 113 h 116"/>
                <a:gd name="T12" fmla="*/ 119 w 130"/>
                <a:gd name="T13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116">
                  <a:moveTo>
                    <a:pt x="119" y="116"/>
                  </a:moveTo>
                  <a:cubicBezTo>
                    <a:pt x="104" y="66"/>
                    <a:pt x="79" y="11"/>
                    <a:pt x="65" y="11"/>
                  </a:cubicBezTo>
                  <a:cubicBezTo>
                    <a:pt x="51" y="11"/>
                    <a:pt x="26" y="66"/>
                    <a:pt x="11" y="116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6" y="94"/>
                    <a:pt x="35" y="0"/>
                    <a:pt x="65" y="0"/>
                  </a:cubicBezTo>
                  <a:cubicBezTo>
                    <a:pt x="94" y="0"/>
                    <a:pt x="124" y="94"/>
                    <a:pt x="130" y="113"/>
                  </a:cubicBezTo>
                  <a:lnTo>
                    <a:pt x="119" y="116"/>
                  </a:lnTo>
                  <a:close/>
                </a:path>
              </a:pathLst>
            </a:custGeom>
            <a:solidFill>
              <a:srgbClr val="FAAF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11"/>
            <p:cNvSpPr/>
            <p:nvPr/>
          </p:nvSpPr>
          <p:spPr bwMode="auto">
            <a:xfrm>
              <a:off x="1071103" y="5384888"/>
              <a:ext cx="4771071" cy="208517"/>
            </a:xfrm>
            <a:custGeom>
              <a:avLst/>
              <a:gdLst>
                <a:gd name="T0" fmla="*/ 550 w 1099"/>
                <a:gd name="T1" fmla="*/ 48 h 48"/>
                <a:gd name="T2" fmla="*/ 487 w 1099"/>
                <a:gd name="T3" fmla="*/ 17 h 48"/>
                <a:gd name="T4" fmla="*/ 10 w 1099"/>
                <a:gd name="T5" fmla="*/ 40 h 48"/>
                <a:gd name="T6" fmla="*/ 1 w 1099"/>
                <a:gd name="T7" fmla="*/ 32 h 48"/>
                <a:gd name="T8" fmla="*/ 9 w 1099"/>
                <a:gd name="T9" fmla="*/ 23 h 48"/>
                <a:gd name="T10" fmla="*/ 490 w 1099"/>
                <a:gd name="T11" fmla="*/ 0 h 48"/>
                <a:gd name="T12" fmla="*/ 497 w 1099"/>
                <a:gd name="T13" fmla="*/ 3 h 48"/>
                <a:gd name="T14" fmla="*/ 550 w 1099"/>
                <a:gd name="T15" fmla="*/ 30 h 48"/>
                <a:gd name="T16" fmla="*/ 602 w 1099"/>
                <a:gd name="T17" fmla="*/ 3 h 48"/>
                <a:gd name="T18" fmla="*/ 610 w 1099"/>
                <a:gd name="T19" fmla="*/ 0 h 48"/>
                <a:gd name="T20" fmla="*/ 1091 w 1099"/>
                <a:gd name="T21" fmla="*/ 23 h 48"/>
                <a:gd name="T22" fmla="*/ 1099 w 1099"/>
                <a:gd name="T23" fmla="*/ 32 h 48"/>
                <a:gd name="T24" fmla="*/ 1090 w 1099"/>
                <a:gd name="T25" fmla="*/ 40 h 48"/>
                <a:gd name="T26" fmla="*/ 613 w 1099"/>
                <a:gd name="T27" fmla="*/ 17 h 48"/>
                <a:gd name="T28" fmla="*/ 550 w 1099"/>
                <a:gd name="T2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99" h="48">
                  <a:moveTo>
                    <a:pt x="550" y="48"/>
                  </a:moveTo>
                  <a:cubicBezTo>
                    <a:pt x="519" y="48"/>
                    <a:pt x="495" y="26"/>
                    <a:pt x="487" y="17"/>
                  </a:cubicBezTo>
                  <a:cubicBezTo>
                    <a:pt x="10" y="40"/>
                    <a:pt x="10" y="40"/>
                    <a:pt x="10" y="40"/>
                  </a:cubicBezTo>
                  <a:cubicBezTo>
                    <a:pt x="5" y="40"/>
                    <a:pt x="1" y="36"/>
                    <a:pt x="1" y="32"/>
                  </a:cubicBezTo>
                  <a:cubicBezTo>
                    <a:pt x="0" y="27"/>
                    <a:pt x="4" y="23"/>
                    <a:pt x="9" y="23"/>
                  </a:cubicBezTo>
                  <a:cubicBezTo>
                    <a:pt x="490" y="0"/>
                    <a:pt x="490" y="0"/>
                    <a:pt x="490" y="0"/>
                  </a:cubicBezTo>
                  <a:cubicBezTo>
                    <a:pt x="493" y="0"/>
                    <a:pt x="496" y="1"/>
                    <a:pt x="497" y="3"/>
                  </a:cubicBezTo>
                  <a:cubicBezTo>
                    <a:pt x="498" y="3"/>
                    <a:pt x="520" y="30"/>
                    <a:pt x="550" y="30"/>
                  </a:cubicBezTo>
                  <a:cubicBezTo>
                    <a:pt x="580" y="30"/>
                    <a:pt x="602" y="3"/>
                    <a:pt x="602" y="3"/>
                  </a:cubicBezTo>
                  <a:cubicBezTo>
                    <a:pt x="604" y="1"/>
                    <a:pt x="607" y="0"/>
                    <a:pt x="610" y="0"/>
                  </a:cubicBezTo>
                  <a:cubicBezTo>
                    <a:pt x="1091" y="23"/>
                    <a:pt x="1091" y="23"/>
                    <a:pt x="1091" y="23"/>
                  </a:cubicBezTo>
                  <a:cubicBezTo>
                    <a:pt x="1096" y="23"/>
                    <a:pt x="1099" y="27"/>
                    <a:pt x="1099" y="32"/>
                  </a:cubicBezTo>
                  <a:cubicBezTo>
                    <a:pt x="1099" y="36"/>
                    <a:pt x="1095" y="40"/>
                    <a:pt x="1090" y="40"/>
                  </a:cubicBezTo>
                  <a:cubicBezTo>
                    <a:pt x="613" y="17"/>
                    <a:pt x="613" y="17"/>
                    <a:pt x="613" y="17"/>
                  </a:cubicBezTo>
                  <a:cubicBezTo>
                    <a:pt x="605" y="26"/>
                    <a:pt x="581" y="48"/>
                    <a:pt x="550" y="4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12"/>
            <p:cNvSpPr/>
            <p:nvPr/>
          </p:nvSpPr>
          <p:spPr bwMode="auto">
            <a:xfrm>
              <a:off x="1548955" y="4820154"/>
              <a:ext cx="1654484" cy="326429"/>
            </a:xfrm>
            <a:custGeom>
              <a:avLst/>
              <a:gdLst>
                <a:gd name="T0" fmla="*/ 0 w 381"/>
                <a:gd name="T1" fmla="*/ 73 h 75"/>
                <a:gd name="T2" fmla="*/ 5 w 381"/>
                <a:gd name="T3" fmla="*/ 73 h 75"/>
                <a:gd name="T4" fmla="*/ 17 w 381"/>
                <a:gd name="T5" fmla="*/ 72 h 75"/>
                <a:gd name="T6" fmla="*/ 62 w 381"/>
                <a:gd name="T7" fmla="*/ 67 h 75"/>
                <a:gd name="T8" fmla="*/ 91 w 381"/>
                <a:gd name="T9" fmla="*/ 61 h 75"/>
                <a:gd name="T10" fmla="*/ 107 w 381"/>
                <a:gd name="T11" fmla="*/ 58 h 75"/>
                <a:gd name="T12" fmla="*/ 124 w 381"/>
                <a:gd name="T13" fmla="*/ 54 h 75"/>
                <a:gd name="T14" fmla="*/ 140 w 381"/>
                <a:gd name="T15" fmla="*/ 49 h 75"/>
                <a:gd name="T16" fmla="*/ 157 w 381"/>
                <a:gd name="T17" fmla="*/ 43 h 75"/>
                <a:gd name="T18" fmla="*/ 174 w 381"/>
                <a:gd name="T19" fmla="*/ 37 h 75"/>
                <a:gd name="T20" fmla="*/ 191 w 381"/>
                <a:gd name="T21" fmla="*/ 30 h 75"/>
                <a:gd name="T22" fmla="*/ 208 w 381"/>
                <a:gd name="T23" fmla="*/ 22 h 75"/>
                <a:gd name="T24" fmla="*/ 225 w 381"/>
                <a:gd name="T25" fmla="*/ 15 h 75"/>
                <a:gd name="T26" fmla="*/ 243 w 381"/>
                <a:gd name="T27" fmla="*/ 9 h 75"/>
                <a:gd name="T28" fmla="*/ 260 w 381"/>
                <a:gd name="T29" fmla="*/ 4 h 75"/>
                <a:gd name="T30" fmla="*/ 278 w 381"/>
                <a:gd name="T31" fmla="*/ 2 h 75"/>
                <a:gd name="T32" fmla="*/ 286 w 381"/>
                <a:gd name="T33" fmla="*/ 1 h 75"/>
                <a:gd name="T34" fmla="*/ 295 w 381"/>
                <a:gd name="T35" fmla="*/ 0 h 75"/>
                <a:gd name="T36" fmla="*/ 325 w 381"/>
                <a:gd name="T37" fmla="*/ 3 h 75"/>
                <a:gd name="T38" fmla="*/ 350 w 381"/>
                <a:gd name="T39" fmla="*/ 9 h 75"/>
                <a:gd name="T40" fmla="*/ 355 w 381"/>
                <a:gd name="T41" fmla="*/ 11 h 75"/>
                <a:gd name="T42" fmla="*/ 360 w 381"/>
                <a:gd name="T43" fmla="*/ 14 h 75"/>
                <a:gd name="T44" fmla="*/ 368 w 381"/>
                <a:gd name="T45" fmla="*/ 18 h 75"/>
                <a:gd name="T46" fmla="*/ 378 w 381"/>
                <a:gd name="T47" fmla="*/ 26 h 75"/>
                <a:gd name="T48" fmla="*/ 381 w 381"/>
                <a:gd name="T49" fmla="*/ 29 h 75"/>
                <a:gd name="T50" fmla="*/ 378 w 381"/>
                <a:gd name="T51" fmla="*/ 26 h 75"/>
                <a:gd name="T52" fmla="*/ 373 w 381"/>
                <a:gd name="T53" fmla="*/ 23 h 75"/>
                <a:gd name="T54" fmla="*/ 367 w 381"/>
                <a:gd name="T55" fmla="*/ 20 h 75"/>
                <a:gd name="T56" fmla="*/ 359 w 381"/>
                <a:gd name="T57" fmla="*/ 16 h 75"/>
                <a:gd name="T58" fmla="*/ 354 w 381"/>
                <a:gd name="T59" fmla="*/ 15 h 75"/>
                <a:gd name="T60" fmla="*/ 349 w 381"/>
                <a:gd name="T61" fmla="*/ 13 h 75"/>
                <a:gd name="T62" fmla="*/ 324 w 381"/>
                <a:gd name="T63" fmla="*/ 9 h 75"/>
                <a:gd name="T64" fmla="*/ 295 w 381"/>
                <a:gd name="T65" fmla="*/ 9 h 75"/>
                <a:gd name="T66" fmla="*/ 287 w 381"/>
                <a:gd name="T67" fmla="*/ 10 h 75"/>
                <a:gd name="T68" fmla="*/ 279 w 381"/>
                <a:gd name="T69" fmla="*/ 11 h 75"/>
                <a:gd name="T70" fmla="*/ 271 w 381"/>
                <a:gd name="T71" fmla="*/ 12 h 75"/>
                <a:gd name="T72" fmla="*/ 263 w 381"/>
                <a:gd name="T73" fmla="*/ 14 h 75"/>
                <a:gd name="T74" fmla="*/ 229 w 381"/>
                <a:gd name="T75" fmla="*/ 25 h 75"/>
                <a:gd name="T76" fmla="*/ 213 w 381"/>
                <a:gd name="T77" fmla="*/ 32 h 75"/>
                <a:gd name="T78" fmla="*/ 196 w 381"/>
                <a:gd name="T79" fmla="*/ 40 h 75"/>
                <a:gd name="T80" fmla="*/ 178 w 381"/>
                <a:gd name="T81" fmla="*/ 47 h 75"/>
                <a:gd name="T82" fmla="*/ 161 w 381"/>
                <a:gd name="T83" fmla="*/ 54 h 75"/>
                <a:gd name="T84" fmla="*/ 152 w 381"/>
                <a:gd name="T85" fmla="*/ 56 h 75"/>
                <a:gd name="T86" fmla="*/ 143 w 381"/>
                <a:gd name="T87" fmla="*/ 59 h 75"/>
                <a:gd name="T88" fmla="*/ 126 w 381"/>
                <a:gd name="T89" fmla="*/ 63 h 75"/>
                <a:gd name="T90" fmla="*/ 109 w 381"/>
                <a:gd name="T91" fmla="*/ 67 h 75"/>
                <a:gd name="T92" fmla="*/ 93 w 381"/>
                <a:gd name="T93" fmla="*/ 70 h 75"/>
                <a:gd name="T94" fmla="*/ 63 w 381"/>
                <a:gd name="T95" fmla="*/ 73 h 75"/>
                <a:gd name="T96" fmla="*/ 17 w 381"/>
                <a:gd name="T97" fmla="*/ 74 h 75"/>
                <a:gd name="T98" fmla="*/ 0 w 381"/>
                <a:gd name="T99" fmla="*/ 7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1" h="75">
                  <a:moveTo>
                    <a:pt x="0" y="73"/>
                  </a:moveTo>
                  <a:cubicBezTo>
                    <a:pt x="0" y="73"/>
                    <a:pt x="2" y="73"/>
                    <a:pt x="5" y="73"/>
                  </a:cubicBezTo>
                  <a:cubicBezTo>
                    <a:pt x="8" y="73"/>
                    <a:pt x="12" y="73"/>
                    <a:pt x="17" y="72"/>
                  </a:cubicBezTo>
                  <a:cubicBezTo>
                    <a:pt x="28" y="71"/>
                    <a:pt x="44" y="69"/>
                    <a:pt x="62" y="67"/>
                  </a:cubicBezTo>
                  <a:cubicBezTo>
                    <a:pt x="71" y="65"/>
                    <a:pt x="81" y="63"/>
                    <a:pt x="91" y="61"/>
                  </a:cubicBezTo>
                  <a:cubicBezTo>
                    <a:pt x="96" y="60"/>
                    <a:pt x="102" y="59"/>
                    <a:pt x="107" y="58"/>
                  </a:cubicBezTo>
                  <a:cubicBezTo>
                    <a:pt x="113" y="56"/>
                    <a:pt x="118" y="55"/>
                    <a:pt x="124" y="54"/>
                  </a:cubicBezTo>
                  <a:cubicBezTo>
                    <a:pt x="129" y="52"/>
                    <a:pt x="135" y="51"/>
                    <a:pt x="140" y="49"/>
                  </a:cubicBezTo>
                  <a:cubicBezTo>
                    <a:pt x="146" y="47"/>
                    <a:pt x="152" y="45"/>
                    <a:pt x="157" y="43"/>
                  </a:cubicBezTo>
                  <a:cubicBezTo>
                    <a:pt x="163" y="41"/>
                    <a:pt x="169" y="39"/>
                    <a:pt x="174" y="37"/>
                  </a:cubicBezTo>
                  <a:cubicBezTo>
                    <a:pt x="180" y="34"/>
                    <a:pt x="186" y="32"/>
                    <a:pt x="191" y="30"/>
                  </a:cubicBezTo>
                  <a:cubicBezTo>
                    <a:pt x="197" y="27"/>
                    <a:pt x="202" y="24"/>
                    <a:pt x="208" y="22"/>
                  </a:cubicBezTo>
                  <a:cubicBezTo>
                    <a:pt x="214" y="19"/>
                    <a:pt x="219" y="17"/>
                    <a:pt x="225" y="15"/>
                  </a:cubicBezTo>
                  <a:cubicBezTo>
                    <a:pt x="231" y="12"/>
                    <a:pt x="237" y="10"/>
                    <a:pt x="243" y="9"/>
                  </a:cubicBezTo>
                  <a:cubicBezTo>
                    <a:pt x="249" y="7"/>
                    <a:pt x="255" y="5"/>
                    <a:pt x="260" y="4"/>
                  </a:cubicBezTo>
                  <a:cubicBezTo>
                    <a:pt x="266" y="3"/>
                    <a:pt x="272" y="2"/>
                    <a:pt x="278" y="2"/>
                  </a:cubicBezTo>
                  <a:cubicBezTo>
                    <a:pt x="281" y="1"/>
                    <a:pt x="283" y="1"/>
                    <a:pt x="286" y="1"/>
                  </a:cubicBezTo>
                  <a:cubicBezTo>
                    <a:pt x="289" y="1"/>
                    <a:pt x="292" y="1"/>
                    <a:pt x="295" y="0"/>
                  </a:cubicBezTo>
                  <a:cubicBezTo>
                    <a:pt x="305" y="0"/>
                    <a:pt x="316" y="1"/>
                    <a:pt x="325" y="3"/>
                  </a:cubicBezTo>
                  <a:cubicBezTo>
                    <a:pt x="335" y="4"/>
                    <a:pt x="343" y="6"/>
                    <a:pt x="350" y="9"/>
                  </a:cubicBezTo>
                  <a:cubicBezTo>
                    <a:pt x="352" y="10"/>
                    <a:pt x="354" y="11"/>
                    <a:pt x="355" y="11"/>
                  </a:cubicBezTo>
                  <a:cubicBezTo>
                    <a:pt x="357" y="12"/>
                    <a:pt x="359" y="13"/>
                    <a:pt x="360" y="14"/>
                  </a:cubicBezTo>
                  <a:cubicBezTo>
                    <a:pt x="363" y="15"/>
                    <a:pt x="366" y="17"/>
                    <a:pt x="368" y="18"/>
                  </a:cubicBezTo>
                  <a:cubicBezTo>
                    <a:pt x="373" y="21"/>
                    <a:pt x="376" y="24"/>
                    <a:pt x="378" y="26"/>
                  </a:cubicBezTo>
                  <a:cubicBezTo>
                    <a:pt x="380" y="28"/>
                    <a:pt x="381" y="29"/>
                    <a:pt x="381" y="29"/>
                  </a:cubicBezTo>
                  <a:cubicBezTo>
                    <a:pt x="381" y="29"/>
                    <a:pt x="380" y="28"/>
                    <a:pt x="378" y="26"/>
                  </a:cubicBezTo>
                  <a:cubicBezTo>
                    <a:pt x="376" y="25"/>
                    <a:pt x="375" y="24"/>
                    <a:pt x="373" y="23"/>
                  </a:cubicBezTo>
                  <a:cubicBezTo>
                    <a:pt x="371" y="22"/>
                    <a:pt x="369" y="21"/>
                    <a:pt x="367" y="20"/>
                  </a:cubicBezTo>
                  <a:cubicBezTo>
                    <a:pt x="364" y="19"/>
                    <a:pt x="362" y="17"/>
                    <a:pt x="359" y="16"/>
                  </a:cubicBezTo>
                  <a:cubicBezTo>
                    <a:pt x="357" y="16"/>
                    <a:pt x="356" y="15"/>
                    <a:pt x="354" y="15"/>
                  </a:cubicBezTo>
                  <a:cubicBezTo>
                    <a:pt x="352" y="14"/>
                    <a:pt x="351" y="14"/>
                    <a:pt x="349" y="13"/>
                  </a:cubicBezTo>
                  <a:cubicBezTo>
                    <a:pt x="342" y="11"/>
                    <a:pt x="333" y="10"/>
                    <a:pt x="324" y="9"/>
                  </a:cubicBezTo>
                  <a:cubicBezTo>
                    <a:pt x="315" y="8"/>
                    <a:pt x="305" y="8"/>
                    <a:pt x="295" y="9"/>
                  </a:cubicBezTo>
                  <a:cubicBezTo>
                    <a:pt x="292" y="9"/>
                    <a:pt x="290" y="9"/>
                    <a:pt x="287" y="10"/>
                  </a:cubicBezTo>
                  <a:cubicBezTo>
                    <a:pt x="284" y="10"/>
                    <a:pt x="282" y="11"/>
                    <a:pt x="279" y="11"/>
                  </a:cubicBezTo>
                  <a:cubicBezTo>
                    <a:pt x="276" y="11"/>
                    <a:pt x="274" y="12"/>
                    <a:pt x="271" y="12"/>
                  </a:cubicBezTo>
                  <a:cubicBezTo>
                    <a:pt x="268" y="13"/>
                    <a:pt x="265" y="14"/>
                    <a:pt x="263" y="14"/>
                  </a:cubicBezTo>
                  <a:cubicBezTo>
                    <a:pt x="252" y="17"/>
                    <a:pt x="240" y="21"/>
                    <a:pt x="229" y="25"/>
                  </a:cubicBezTo>
                  <a:cubicBezTo>
                    <a:pt x="224" y="27"/>
                    <a:pt x="218" y="30"/>
                    <a:pt x="213" y="32"/>
                  </a:cubicBezTo>
                  <a:cubicBezTo>
                    <a:pt x="207" y="35"/>
                    <a:pt x="202" y="37"/>
                    <a:pt x="196" y="40"/>
                  </a:cubicBezTo>
                  <a:cubicBezTo>
                    <a:pt x="190" y="43"/>
                    <a:pt x="184" y="45"/>
                    <a:pt x="178" y="47"/>
                  </a:cubicBezTo>
                  <a:cubicBezTo>
                    <a:pt x="173" y="50"/>
                    <a:pt x="167" y="52"/>
                    <a:pt x="161" y="54"/>
                  </a:cubicBezTo>
                  <a:cubicBezTo>
                    <a:pt x="158" y="55"/>
                    <a:pt x="155" y="56"/>
                    <a:pt x="152" y="56"/>
                  </a:cubicBezTo>
                  <a:cubicBezTo>
                    <a:pt x="149" y="57"/>
                    <a:pt x="146" y="58"/>
                    <a:pt x="143" y="59"/>
                  </a:cubicBezTo>
                  <a:cubicBezTo>
                    <a:pt x="138" y="61"/>
                    <a:pt x="132" y="62"/>
                    <a:pt x="126" y="63"/>
                  </a:cubicBezTo>
                  <a:cubicBezTo>
                    <a:pt x="120" y="65"/>
                    <a:pt x="115" y="66"/>
                    <a:pt x="109" y="67"/>
                  </a:cubicBezTo>
                  <a:cubicBezTo>
                    <a:pt x="103" y="68"/>
                    <a:pt x="98" y="69"/>
                    <a:pt x="93" y="70"/>
                  </a:cubicBezTo>
                  <a:cubicBezTo>
                    <a:pt x="82" y="71"/>
                    <a:pt x="72" y="72"/>
                    <a:pt x="63" y="73"/>
                  </a:cubicBezTo>
                  <a:cubicBezTo>
                    <a:pt x="44" y="75"/>
                    <a:pt x="28" y="75"/>
                    <a:pt x="17" y="74"/>
                  </a:cubicBezTo>
                  <a:cubicBezTo>
                    <a:pt x="7" y="74"/>
                    <a:pt x="0" y="73"/>
                    <a:pt x="0" y="73"/>
                  </a:cubicBezTo>
                  <a:close/>
                </a:path>
              </a:pathLst>
            </a:custGeom>
            <a:solidFill>
              <a:srgbClr val="929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13"/>
            <p:cNvSpPr/>
            <p:nvPr/>
          </p:nvSpPr>
          <p:spPr bwMode="auto">
            <a:xfrm>
              <a:off x="1792225" y="5024947"/>
              <a:ext cx="1293303" cy="290435"/>
            </a:xfrm>
            <a:custGeom>
              <a:avLst/>
              <a:gdLst>
                <a:gd name="T0" fmla="*/ 0 w 298"/>
                <a:gd name="T1" fmla="*/ 67 h 67"/>
                <a:gd name="T2" fmla="*/ 13 w 298"/>
                <a:gd name="T3" fmla="*/ 65 h 67"/>
                <a:gd name="T4" fmla="*/ 47 w 298"/>
                <a:gd name="T5" fmla="*/ 58 h 67"/>
                <a:gd name="T6" fmla="*/ 70 w 298"/>
                <a:gd name="T7" fmla="*/ 52 h 67"/>
                <a:gd name="T8" fmla="*/ 94 w 298"/>
                <a:gd name="T9" fmla="*/ 44 h 67"/>
                <a:gd name="T10" fmla="*/ 107 w 298"/>
                <a:gd name="T11" fmla="*/ 40 h 67"/>
                <a:gd name="T12" fmla="*/ 120 w 298"/>
                <a:gd name="T13" fmla="*/ 35 h 67"/>
                <a:gd name="T14" fmla="*/ 146 w 298"/>
                <a:gd name="T15" fmla="*/ 23 h 67"/>
                <a:gd name="T16" fmla="*/ 159 w 298"/>
                <a:gd name="T17" fmla="*/ 17 h 67"/>
                <a:gd name="T18" fmla="*/ 166 w 298"/>
                <a:gd name="T19" fmla="*/ 15 h 67"/>
                <a:gd name="T20" fmla="*/ 173 w 298"/>
                <a:gd name="T21" fmla="*/ 12 h 67"/>
                <a:gd name="T22" fmla="*/ 180 w 298"/>
                <a:gd name="T23" fmla="*/ 10 h 67"/>
                <a:gd name="T24" fmla="*/ 187 w 298"/>
                <a:gd name="T25" fmla="*/ 8 h 67"/>
                <a:gd name="T26" fmla="*/ 200 w 298"/>
                <a:gd name="T27" fmla="*/ 4 h 67"/>
                <a:gd name="T28" fmla="*/ 227 w 298"/>
                <a:gd name="T29" fmla="*/ 1 h 67"/>
                <a:gd name="T30" fmla="*/ 251 w 298"/>
                <a:gd name="T31" fmla="*/ 1 h 67"/>
                <a:gd name="T32" fmla="*/ 261 w 298"/>
                <a:gd name="T33" fmla="*/ 2 h 67"/>
                <a:gd name="T34" fmla="*/ 271 w 298"/>
                <a:gd name="T35" fmla="*/ 4 h 67"/>
                <a:gd name="T36" fmla="*/ 285 w 298"/>
                <a:gd name="T37" fmla="*/ 7 h 67"/>
                <a:gd name="T38" fmla="*/ 298 w 298"/>
                <a:gd name="T39" fmla="*/ 12 h 67"/>
                <a:gd name="T40" fmla="*/ 285 w 298"/>
                <a:gd name="T41" fmla="*/ 10 h 67"/>
                <a:gd name="T42" fmla="*/ 270 w 298"/>
                <a:gd name="T43" fmla="*/ 8 h 67"/>
                <a:gd name="T44" fmla="*/ 261 w 298"/>
                <a:gd name="T45" fmla="*/ 7 h 67"/>
                <a:gd name="T46" fmla="*/ 250 w 298"/>
                <a:gd name="T47" fmla="*/ 7 h 67"/>
                <a:gd name="T48" fmla="*/ 239 w 298"/>
                <a:gd name="T49" fmla="*/ 8 h 67"/>
                <a:gd name="T50" fmla="*/ 228 w 298"/>
                <a:gd name="T51" fmla="*/ 9 h 67"/>
                <a:gd name="T52" fmla="*/ 215 w 298"/>
                <a:gd name="T53" fmla="*/ 11 h 67"/>
                <a:gd name="T54" fmla="*/ 203 w 298"/>
                <a:gd name="T55" fmla="*/ 14 h 67"/>
                <a:gd name="T56" fmla="*/ 190 w 298"/>
                <a:gd name="T57" fmla="*/ 18 h 67"/>
                <a:gd name="T58" fmla="*/ 177 w 298"/>
                <a:gd name="T59" fmla="*/ 22 h 67"/>
                <a:gd name="T60" fmla="*/ 170 w 298"/>
                <a:gd name="T61" fmla="*/ 25 h 67"/>
                <a:gd name="T62" fmla="*/ 164 w 298"/>
                <a:gd name="T63" fmla="*/ 28 h 67"/>
                <a:gd name="T64" fmla="*/ 151 w 298"/>
                <a:gd name="T65" fmla="*/ 34 h 67"/>
                <a:gd name="T66" fmla="*/ 124 w 298"/>
                <a:gd name="T67" fmla="*/ 45 h 67"/>
                <a:gd name="T68" fmla="*/ 97 w 298"/>
                <a:gd name="T69" fmla="*/ 54 h 67"/>
                <a:gd name="T70" fmla="*/ 48 w 298"/>
                <a:gd name="T71" fmla="*/ 64 h 67"/>
                <a:gd name="T72" fmla="*/ 13 w 298"/>
                <a:gd name="T73" fmla="*/ 67 h 67"/>
                <a:gd name="T74" fmla="*/ 0 w 298"/>
                <a:gd name="T7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98" h="67">
                  <a:moveTo>
                    <a:pt x="0" y="67"/>
                  </a:moveTo>
                  <a:cubicBezTo>
                    <a:pt x="0" y="67"/>
                    <a:pt x="5" y="66"/>
                    <a:pt x="13" y="65"/>
                  </a:cubicBezTo>
                  <a:cubicBezTo>
                    <a:pt x="21" y="63"/>
                    <a:pt x="33" y="61"/>
                    <a:pt x="47" y="58"/>
                  </a:cubicBezTo>
                  <a:cubicBezTo>
                    <a:pt x="54" y="56"/>
                    <a:pt x="62" y="54"/>
                    <a:pt x="70" y="52"/>
                  </a:cubicBezTo>
                  <a:cubicBezTo>
                    <a:pt x="77" y="50"/>
                    <a:pt x="86" y="47"/>
                    <a:pt x="94" y="44"/>
                  </a:cubicBezTo>
                  <a:cubicBezTo>
                    <a:pt x="98" y="43"/>
                    <a:pt x="103" y="41"/>
                    <a:pt x="107" y="40"/>
                  </a:cubicBezTo>
                  <a:cubicBezTo>
                    <a:pt x="111" y="38"/>
                    <a:pt x="116" y="37"/>
                    <a:pt x="120" y="35"/>
                  </a:cubicBezTo>
                  <a:cubicBezTo>
                    <a:pt x="129" y="31"/>
                    <a:pt x="137" y="28"/>
                    <a:pt x="146" y="23"/>
                  </a:cubicBezTo>
                  <a:cubicBezTo>
                    <a:pt x="150" y="21"/>
                    <a:pt x="155" y="19"/>
                    <a:pt x="159" y="17"/>
                  </a:cubicBezTo>
                  <a:cubicBezTo>
                    <a:pt x="166" y="15"/>
                    <a:pt x="166" y="15"/>
                    <a:pt x="166" y="15"/>
                  </a:cubicBezTo>
                  <a:cubicBezTo>
                    <a:pt x="173" y="12"/>
                    <a:pt x="173" y="12"/>
                    <a:pt x="173" y="12"/>
                  </a:cubicBezTo>
                  <a:cubicBezTo>
                    <a:pt x="175" y="11"/>
                    <a:pt x="177" y="10"/>
                    <a:pt x="180" y="10"/>
                  </a:cubicBezTo>
                  <a:cubicBezTo>
                    <a:pt x="182" y="9"/>
                    <a:pt x="184" y="8"/>
                    <a:pt x="187" y="8"/>
                  </a:cubicBezTo>
                  <a:cubicBezTo>
                    <a:pt x="191" y="6"/>
                    <a:pt x="196" y="5"/>
                    <a:pt x="200" y="4"/>
                  </a:cubicBezTo>
                  <a:cubicBezTo>
                    <a:pt x="209" y="2"/>
                    <a:pt x="218" y="1"/>
                    <a:pt x="227" y="1"/>
                  </a:cubicBezTo>
                  <a:cubicBezTo>
                    <a:pt x="235" y="0"/>
                    <a:pt x="243" y="0"/>
                    <a:pt x="251" y="1"/>
                  </a:cubicBezTo>
                  <a:cubicBezTo>
                    <a:pt x="254" y="1"/>
                    <a:pt x="258" y="1"/>
                    <a:pt x="261" y="2"/>
                  </a:cubicBezTo>
                  <a:cubicBezTo>
                    <a:pt x="264" y="2"/>
                    <a:pt x="268" y="3"/>
                    <a:pt x="271" y="4"/>
                  </a:cubicBezTo>
                  <a:cubicBezTo>
                    <a:pt x="276" y="5"/>
                    <a:pt x="281" y="6"/>
                    <a:pt x="285" y="7"/>
                  </a:cubicBezTo>
                  <a:cubicBezTo>
                    <a:pt x="294" y="10"/>
                    <a:pt x="298" y="12"/>
                    <a:pt x="298" y="12"/>
                  </a:cubicBezTo>
                  <a:cubicBezTo>
                    <a:pt x="298" y="12"/>
                    <a:pt x="293" y="11"/>
                    <a:pt x="285" y="10"/>
                  </a:cubicBezTo>
                  <a:cubicBezTo>
                    <a:pt x="281" y="9"/>
                    <a:pt x="276" y="8"/>
                    <a:pt x="270" y="8"/>
                  </a:cubicBezTo>
                  <a:cubicBezTo>
                    <a:pt x="267" y="8"/>
                    <a:pt x="264" y="7"/>
                    <a:pt x="261" y="7"/>
                  </a:cubicBezTo>
                  <a:cubicBezTo>
                    <a:pt x="257" y="7"/>
                    <a:pt x="254" y="7"/>
                    <a:pt x="250" y="7"/>
                  </a:cubicBezTo>
                  <a:cubicBezTo>
                    <a:pt x="247" y="7"/>
                    <a:pt x="243" y="8"/>
                    <a:pt x="239" y="8"/>
                  </a:cubicBezTo>
                  <a:cubicBezTo>
                    <a:pt x="236" y="8"/>
                    <a:pt x="232" y="9"/>
                    <a:pt x="228" y="9"/>
                  </a:cubicBezTo>
                  <a:cubicBezTo>
                    <a:pt x="224" y="10"/>
                    <a:pt x="220" y="11"/>
                    <a:pt x="215" y="11"/>
                  </a:cubicBezTo>
                  <a:cubicBezTo>
                    <a:pt x="211" y="12"/>
                    <a:pt x="207" y="13"/>
                    <a:pt x="203" y="14"/>
                  </a:cubicBezTo>
                  <a:cubicBezTo>
                    <a:pt x="198" y="15"/>
                    <a:pt x="194" y="16"/>
                    <a:pt x="190" y="18"/>
                  </a:cubicBezTo>
                  <a:cubicBezTo>
                    <a:pt x="185" y="19"/>
                    <a:pt x="181" y="21"/>
                    <a:pt x="177" y="22"/>
                  </a:cubicBezTo>
                  <a:cubicBezTo>
                    <a:pt x="170" y="25"/>
                    <a:pt x="170" y="25"/>
                    <a:pt x="170" y="25"/>
                  </a:cubicBezTo>
                  <a:cubicBezTo>
                    <a:pt x="164" y="28"/>
                    <a:pt x="164" y="28"/>
                    <a:pt x="164" y="28"/>
                  </a:cubicBezTo>
                  <a:cubicBezTo>
                    <a:pt x="160" y="30"/>
                    <a:pt x="155" y="32"/>
                    <a:pt x="151" y="34"/>
                  </a:cubicBezTo>
                  <a:cubicBezTo>
                    <a:pt x="142" y="38"/>
                    <a:pt x="133" y="42"/>
                    <a:pt x="124" y="45"/>
                  </a:cubicBezTo>
                  <a:cubicBezTo>
                    <a:pt x="115" y="49"/>
                    <a:pt x="106" y="51"/>
                    <a:pt x="97" y="54"/>
                  </a:cubicBezTo>
                  <a:cubicBezTo>
                    <a:pt x="80" y="59"/>
                    <a:pt x="63" y="62"/>
                    <a:pt x="48" y="64"/>
                  </a:cubicBezTo>
                  <a:cubicBezTo>
                    <a:pt x="34" y="66"/>
                    <a:pt x="22" y="67"/>
                    <a:pt x="13" y="67"/>
                  </a:cubicBezTo>
                  <a:cubicBezTo>
                    <a:pt x="5" y="67"/>
                    <a:pt x="0" y="67"/>
                    <a:pt x="0" y="67"/>
                  </a:cubicBezTo>
                  <a:close/>
                </a:path>
              </a:pathLst>
            </a:custGeom>
            <a:solidFill>
              <a:srgbClr val="929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14"/>
            <p:cNvSpPr/>
            <p:nvPr/>
          </p:nvSpPr>
          <p:spPr bwMode="auto">
            <a:xfrm>
              <a:off x="3714803" y="4820154"/>
              <a:ext cx="1650761" cy="326429"/>
            </a:xfrm>
            <a:custGeom>
              <a:avLst/>
              <a:gdLst>
                <a:gd name="T0" fmla="*/ 380 w 380"/>
                <a:gd name="T1" fmla="*/ 74 h 75"/>
                <a:gd name="T2" fmla="*/ 363 w 380"/>
                <a:gd name="T3" fmla="*/ 75 h 75"/>
                <a:gd name="T4" fmla="*/ 318 w 380"/>
                <a:gd name="T5" fmla="*/ 73 h 75"/>
                <a:gd name="T6" fmla="*/ 288 w 380"/>
                <a:gd name="T7" fmla="*/ 70 h 75"/>
                <a:gd name="T8" fmla="*/ 272 w 380"/>
                <a:gd name="T9" fmla="*/ 67 h 75"/>
                <a:gd name="T10" fmla="*/ 255 w 380"/>
                <a:gd name="T11" fmla="*/ 64 h 75"/>
                <a:gd name="T12" fmla="*/ 237 w 380"/>
                <a:gd name="T13" fmla="*/ 59 h 75"/>
                <a:gd name="T14" fmla="*/ 229 w 380"/>
                <a:gd name="T15" fmla="*/ 57 h 75"/>
                <a:gd name="T16" fmla="*/ 220 w 380"/>
                <a:gd name="T17" fmla="*/ 54 h 75"/>
                <a:gd name="T18" fmla="*/ 202 w 380"/>
                <a:gd name="T19" fmla="*/ 47 h 75"/>
                <a:gd name="T20" fmla="*/ 185 w 380"/>
                <a:gd name="T21" fmla="*/ 40 h 75"/>
                <a:gd name="T22" fmla="*/ 168 w 380"/>
                <a:gd name="T23" fmla="*/ 32 h 75"/>
                <a:gd name="T24" fmla="*/ 151 w 380"/>
                <a:gd name="T25" fmla="*/ 25 h 75"/>
                <a:gd name="T26" fmla="*/ 118 w 380"/>
                <a:gd name="T27" fmla="*/ 14 h 75"/>
                <a:gd name="T28" fmla="*/ 110 w 380"/>
                <a:gd name="T29" fmla="*/ 13 h 75"/>
                <a:gd name="T30" fmla="*/ 102 w 380"/>
                <a:gd name="T31" fmla="*/ 11 h 75"/>
                <a:gd name="T32" fmla="*/ 94 w 380"/>
                <a:gd name="T33" fmla="*/ 10 h 75"/>
                <a:gd name="T34" fmla="*/ 86 w 380"/>
                <a:gd name="T35" fmla="*/ 9 h 75"/>
                <a:gd name="T36" fmla="*/ 56 w 380"/>
                <a:gd name="T37" fmla="*/ 9 h 75"/>
                <a:gd name="T38" fmla="*/ 32 w 380"/>
                <a:gd name="T39" fmla="*/ 14 h 75"/>
                <a:gd name="T40" fmla="*/ 27 w 380"/>
                <a:gd name="T41" fmla="*/ 15 h 75"/>
                <a:gd name="T42" fmla="*/ 22 w 380"/>
                <a:gd name="T43" fmla="*/ 17 h 75"/>
                <a:gd name="T44" fmla="*/ 14 w 380"/>
                <a:gd name="T45" fmla="*/ 20 h 75"/>
                <a:gd name="T46" fmla="*/ 8 w 380"/>
                <a:gd name="T47" fmla="*/ 24 h 75"/>
                <a:gd name="T48" fmla="*/ 3 w 380"/>
                <a:gd name="T49" fmla="*/ 27 h 75"/>
                <a:gd name="T50" fmla="*/ 0 w 380"/>
                <a:gd name="T51" fmla="*/ 30 h 75"/>
                <a:gd name="T52" fmla="*/ 3 w 380"/>
                <a:gd name="T53" fmla="*/ 26 h 75"/>
                <a:gd name="T54" fmla="*/ 13 w 380"/>
                <a:gd name="T55" fmla="*/ 18 h 75"/>
                <a:gd name="T56" fmla="*/ 21 w 380"/>
                <a:gd name="T57" fmla="*/ 14 h 75"/>
                <a:gd name="T58" fmla="*/ 25 w 380"/>
                <a:gd name="T59" fmla="*/ 12 h 75"/>
                <a:gd name="T60" fmla="*/ 31 w 380"/>
                <a:gd name="T61" fmla="*/ 10 h 75"/>
                <a:gd name="T62" fmla="*/ 56 w 380"/>
                <a:gd name="T63" fmla="*/ 3 h 75"/>
                <a:gd name="T64" fmla="*/ 86 w 380"/>
                <a:gd name="T65" fmla="*/ 1 h 75"/>
                <a:gd name="T66" fmla="*/ 94 w 380"/>
                <a:gd name="T67" fmla="*/ 1 h 75"/>
                <a:gd name="T68" fmla="*/ 103 w 380"/>
                <a:gd name="T69" fmla="*/ 2 h 75"/>
                <a:gd name="T70" fmla="*/ 120 w 380"/>
                <a:gd name="T71" fmla="*/ 5 h 75"/>
                <a:gd name="T72" fmla="*/ 138 w 380"/>
                <a:gd name="T73" fmla="*/ 9 h 75"/>
                <a:gd name="T74" fmla="*/ 156 w 380"/>
                <a:gd name="T75" fmla="*/ 15 h 75"/>
                <a:gd name="T76" fmla="*/ 173 w 380"/>
                <a:gd name="T77" fmla="*/ 22 h 75"/>
                <a:gd name="T78" fmla="*/ 190 w 380"/>
                <a:gd name="T79" fmla="*/ 30 h 75"/>
                <a:gd name="T80" fmla="*/ 206 w 380"/>
                <a:gd name="T81" fmla="*/ 37 h 75"/>
                <a:gd name="T82" fmla="*/ 223 w 380"/>
                <a:gd name="T83" fmla="*/ 43 h 75"/>
                <a:gd name="T84" fmla="*/ 240 w 380"/>
                <a:gd name="T85" fmla="*/ 49 h 75"/>
                <a:gd name="T86" fmla="*/ 257 w 380"/>
                <a:gd name="T87" fmla="*/ 54 h 75"/>
                <a:gd name="T88" fmla="*/ 274 w 380"/>
                <a:gd name="T89" fmla="*/ 58 h 75"/>
                <a:gd name="T90" fmla="*/ 290 w 380"/>
                <a:gd name="T91" fmla="*/ 62 h 75"/>
                <a:gd name="T92" fmla="*/ 319 w 380"/>
                <a:gd name="T93" fmla="*/ 67 h 75"/>
                <a:gd name="T94" fmla="*/ 363 w 380"/>
                <a:gd name="T95" fmla="*/ 72 h 75"/>
                <a:gd name="T96" fmla="*/ 376 w 380"/>
                <a:gd name="T97" fmla="*/ 73 h 75"/>
                <a:gd name="T98" fmla="*/ 380 w 380"/>
                <a:gd name="T99" fmla="*/ 74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80" h="75">
                  <a:moveTo>
                    <a:pt x="380" y="74"/>
                  </a:moveTo>
                  <a:cubicBezTo>
                    <a:pt x="380" y="74"/>
                    <a:pt x="374" y="74"/>
                    <a:pt x="363" y="75"/>
                  </a:cubicBezTo>
                  <a:cubicBezTo>
                    <a:pt x="352" y="75"/>
                    <a:pt x="337" y="75"/>
                    <a:pt x="318" y="73"/>
                  </a:cubicBezTo>
                  <a:cubicBezTo>
                    <a:pt x="309" y="73"/>
                    <a:pt x="299" y="72"/>
                    <a:pt x="288" y="70"/>
                  </a:cubicBezTo>
                  <a:cubicBezTo>
                    <a:pt x="283" y="69"/>
                    <a:pt x="277" y="68"/>
                    <a:pt x="272" y="67"/>
                  </a:cubicBezTo>
                  <a:cubicBezTo>
                    <a:pt x="266" y="66"/>
                    <a:pt x="261" y="65"/>
                    <a:pt x="255" y="64"/>
                  </a:cubicBezTo>
                  <a:cubicBezTo>
                    <a:pt x="249" y="62"/>
                    <a:pt x="243" y="61"/>
                    <a:pt x="237" y="59"/>
                  </a:cubicBezTo>
                  <a:cubicBezTo>
                    <a:pt x="234" y="58"/>
                    <a:pt x="232" y="58"/>
                    <a:pt x="229" y="57"/>
                  </a:cubicBezTo>
                  <a:cubicBezTo>
                    <a:pt x="226" y="56"/>
                    <a:pt x="223" y="55"/>
                    <a:pt x="220" y="54"/>
                  </a:cubicBezTo>
                  <a:cubicBezTo>
                    <a:pt x="214" y="52"/>
                    <a:pt x="208" y="50"/>
                    <a:pt x="202" y="47"/>
                  </a:cubicBezTo>
                  <a:cubicBezTo>
                    <a:pt x="196" y="45"/>
                    <a:pt x="191" y="43"/>
                    <a:pt x="185" y="40"/>
                  </a:cubicBezTo>
                  <a:cubicBezTo>
                    <a:pt x="179" y="38"/>
                    <a:pt x="174" y="35"/>
                    <a:pt x="168" y="32"/>
                  </a:cubicBezTo>
                  <a:cubicBezTo>
                    <a:pt x="162" y="30"/>
                    <a:pt x="157" y="27"/>
                    <a:pt x="151" y="25"/>
                  </a:cubicBezTo>
                  <a:cubicBezTo>
                    <a:pt x="140" y="21"/>
                    <a:pt x="129" y="17"/>
                    <a:pt x="118" y="14"/>
                  </a:cubicBezTo>
                  <a:cubicBezTo>
                    <a:pt x="115" y="14"/>
                    <a:pt x="113" y="13"/>
                    <a:pt x="110" y="13"/>
                  </a:cubicBezTo>
                  <a:cubicBezTo>
                    <a:pt x="107" y="12"/>
                    <a:pt x="104" y="12"/>
                    <a:pt x="102" y="11"/>
                  </a:cubicBezTo>
                  <a:cubicBezTo>
                    <a:pt x="99" y="11"/>
                    <a:pt x="96" y="10"/>
                    <a:pt x="94" y="10"/>
                  </a:cubicBezTo>
                  <a:cubicBezTo>
                    <a:pt x="91" y="10"/>
                    <a:pt x="88" y="9"/>
                    <a:pt x="86" y="9"/>
                  </a:cubicBezTo>
                  <a:cubicBezTo>
                    <a:pt x="75" y="8"/>
                    <a:pt x="66" y="9"/>
                    <a:pt x="56" y="9"/>
                  </a:cubicBezTo>
                  <a:cubicBezTo>
                    <a:pt x="47" y="10"/>
                    <a:pt x="39" y="12"/>
                    <a:pt x="32" y="14"/>
                  </a:cubicBezTo>
                  <a:cubicBezTo>
                    <a:pt x="30" y="14"/>
                    <a:pt x="28" y="15"/>
                    <a:pt x="27" y="15"/>
                  </a:cubicBezTo>
                  <a:cubicBezTo>
                    <a:pt x="25" y="16"/>
                    <a:pt x="24" y="16"/>
                    <a:pt x="22" y="17"/>
                  </a:cubicBezTo>
                  <a:cubicBezTo>
                    <a:pt x="19" y="18"/>
                    <a:pt x="16" y="19"/>
                    <a:pt x="14" y="20"/>
                  </a:cubicBezTo>
                  <a:cubicBezTo>
                    <a:pt x="11" y="21"/>
                    <a:pt x="9" y="23"/>
                    <a:pt x="8" y="24"/>
                  </a:cubicBezTo>
                  <a:cubicBezTo>
                    <a:pt x="6" y="25"/>
                    <a:pt x="4" y="26"/>
                    <a:pt x="3" y="27"/>
                  </a:cubicBezTo>
                  <a:cubicBezTo>
                    <a:pt x="1" y="29"/>
                    <a:pt x="0" y="30"/>
                    <a:pt x="0" y="30"/>
                  </a:cubicBezTo>
                  <a:cubicBezTo>
                    <a:pt x="0" y="30"/>
                    <a:pt x="1" y="28"/>
                    <a:pt x="3" y="26"/>
                  </a:cubicBezTo>
                  <a:cubicBezTo>
                    <a:pt x="5" y="24"/>
                    <a:pt x="8" y="21"/>
                    <a:pt x="13" y="18"/>
                  </a:cubicBezTo>
                  <a:cubicBezTo>
                    <a:pt x="15" y="17"/>
                    <a:pt x="18" y="15"/>
                    <a:pt x="21" y="14"/>
                  </a:cubicBezTo>
                  <a:cubicBezTo>
                    <a:pt x="22" y="13"/>
                    <a:pt x="24" y="12"/>
                    <a:pt x="25" y="12"/>
                  </a:cubicBezTo>
                  <a:cubicBezTo>
                    <a:pt x="27" y="11"/>
                    <a:pt x="29" y="10"/>
                    <a:pt x="31" y="10"/>
                  </a:cubicBezTo>
                  <a:cubicBezTo>
                    <a:pt x="38" y="7"/>
                    <a:pt x="46" y="4"/>
                    <a:pt x="56" y="3"/>
                  </a:cubicBezTo>
                  <a:cubicBezTo>
                    <a:pt x="65" y="1"/>
                    <a:pt x="75" y="0"/>
                    <a:pt x="86" y="1"/>
                  </a:cubicBezTo>
                  <a:cubicBezTo>
                    <a:pt x="89" y="1"/>
                    <a:pt x="92" y="1"/>
                    <a:pt x="94" y="1"/>
                  </a:cubicBezTo>
                  <a:cubicBezTo>
                    <a:pt x="97" y="1"/>
                    <a:pt x="100" y="2"/>
                    <a:pt x="103" y="2"/>
                  </a:cubicBezTo>
                  <a:cubicBezTo>
                    <a:pt x="109" y="2"/>
                    <a:pt x="114" y="3"/>
                    <a:pt x="120" y="5"/>
                  </a:cubicBezTo>
                  <a:cubicBezTo>
                    <a:pt x="126" y="5"/>
                    <a:pt x="132" y="7"/>
                    <a:pt x="138" y="9"/>
                  </a:cubicBezTo>
                  <a:cubicBezTo>
                    <a:pt x="144" y="10"/>
                    <a:pt x="150" y="13"/>
                    <a:pt x="156" y="15"/>
                  </a:cubicBezTo>
                  <a:cubicBezTo>
                    <a:pt x="162" y="17"/>
                    <a:pt x="167" y="20"/>
                    <a:pt x="173" y="22"/>
                  </a:cubicBezTo>
                  <a:cubicBezTo>
                    <a:pt x="178" y="25"/>
                    <a:pt x="184" y="27"/>
                    <a:pt x="190" y="30"/>
                  </a:cubicBezTo>
                  <a:cubicBezTo>
                    <a:pt x="195" y="32"/>
                    <a:pt x="201" y="35"/>
                    <a:pt x="206" y="37"/>
                  </a:cubicBezTo>
                  <a:cubicBezTo>
                    <a:pt x="212" y="39"/>
                    <a:pt x="218" y="41"/>
                    <a:pt x="223" y="43"/>
                  </a:cubicBezTo>
                  <a:cubicBezTo>
                    <a:pt x="229" y="45"/>
                    <a:pt x="235" y="47"/>
                    <a:pt x="240" y="49"/>
                  </a:cubicBezTo>
                  <a:cubicBezTo>
                    <a:pt x="246" y="51"/>
                    <a:pt x="252" y="52"/>
                    <a:pt x="257" y="54"/>
                  </a:cubicBezTo>
                  <a:cubicBezTo>
                    <a:pt x="263" y="55"/>
                    <a:pt x="268" y="57"/>
                    <a:pt x="274" y="58"/>
                  </a:cubicBezTo>
                  <a:cubicBezTo>
                    <a:pt x="279" y="59"/>
                    <a:pt x="284" y="61"/>
                    <a:pt x="290" y="62"/>
                  </a:cubicBezTo>
                  <a:cubicBezTo>
                    <a:pt x="300" y="64"/>
                    <a:pt x="310" y="65"/>
                    <a:pt x="319" y="67"/>
                  </a:cubicBezTo>
                  <a:cubicBezTo>
                    <a:pt x="337" y="70"/>
                    <a:pt x="353" y="72"/>
                    <a:pt x="363" y="72"/>
                  </a:cubicBezTo>
                  <a:cubicBezTo>
                    <a:pt x="369" y="73"/>
                    <a:pt x="373" y="73"/>
                    <a:pt x="376" y="73"/>
                  </a:cubicBezTo>
                  <a:cubicBezTo>
                    <a:pt x="379" y="74"/>
                    <a:pt x="380" y="74"/>
                    <a:pt x="380" y="74"/>
                  </a:cubicBezTo>
                  <a:close/>
                </a:path>
              </a:pathLst>
            </a:custGeom>
            <a:solidFill>
              <a:srgbClr val="929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15"/>
            <p:cNvSpPr/>
            <p:nvPr/>
          </p:nvSpPr>
          <p:spPr bwMode="auto">
            <a:xfrm>
              <a:off x="3832714" y="5024947"/>
              <a:ext cx="1293303" cy="290435"/>
            </a:xfrm>
            <a:custGeom>
              <a:avLst/>
              <a:gdLst>
                <a:gd name="T0" fmla="*/ 298 w 298"/>
                <a:gd name="T1" fmla="*/ 67 h 67"/>
                <a:gd name="T2" fmla="*/ 285 w 298"/>
                <a:gd name="T3" fmla="*/ 67 h 67"/>
                <a:gd name="T4" fmla="*/ 249 w 298"/>
                <a:gd name="T5" fmla="*/ 65 h 67"/>
                <a:gd name="T6" fmla="*/ 201 w 298"/>
                <a:gd name="T7" fmla="*/ 54 h 67"/>
                <a:gd name="T8" fmla="*/ 174 w 298"/>
                <a:gd name="T9" fmla="*/ 45 h 67"/>
                <a:gd name="T10" fmla="*/ 147 w 298"/>
                <a:gd name="T11" fmla="*/ 34 h 67"/>
                <a:gd name="T12" fmla="*/ 134 w 298"/>
                <a:gd name="T13" fmla="*/ 28 h 67"/>
                <a:gd name="T14" fmla="*/ 127 w 298"/>
                <a:gd name="T15" fmla="*/ 25 h 67"/>
                <a:gd name="T16" fmla="*/ 121 w 298"/>
                <a:gd name="T17" fmla="*/ 23 h 67"/>
                <a:gd name="T18" fmla="*/ 108 w 298"/>
                <a:gd name="T19" fmla="*/ 18 h 67"/>
                <a:gd name="T20" fmla="*/ 95 w 298"/>
                <a:gd name="T21" fmla="*/ 14 h 67"/>
                <a:gd name="T22" fmla="*/ 82 w 298"/>
                <a:gd name="T23" fmla="*/ 12 h 67"/>
                <a:gd name="T24" fmla="*/ 70 w 298"/>
                <a:gd name="T25" fmla="*/ 9 h 67"/>
                <a:gd name="T26" fmla="*/ 58 w 298"/>
                <a:gd name="T27" fmla="*/ 8 h 67"/>
                <a:gd name="T28" fmla="*/ 47 w 298"/>
                <a:gd name="T29" fmla="*/ 8 h 67"/>
                <a:gd name="T30" fmla="*/ 37 w 298"/>
                <a:gd name="T31" fmla="*/ 8 h 67"/>
                <a:gd name="T32" fmla="*/ 28 w 298"/>
                <a:gd name="T33" fmla="*/ 8 h 67"/>
                <a:gd name="T34" fmla="*/ 13 w 298"/>
                <a:gd name="T35" fmla="*/ 10 h 67"/>
                <a:gd name="T36" fmla="*/ 0 w 298"/>
                <a:gd name="T37" fmla="*/ 12 h 67"/>
                <a:gd name="T38" fmla="*/ 12 w 298"/>
                <a:gd name="T39" fmla="*/ 8 h 67"/>
                <a:gd name="T40" fmla="*/ 27 w 298"/>
                <a:gd name="T41" fmla="*/ 4 h 67"/>
                <a:gd name="T42" fmla="*/ 37 w 298"/>
                <a:gd name="T43" fmla="*/ 2 h 67"/>
                <a:gd name="T44" fmla="*/ 47 w 298"/>
                <a:gd name="T45" fmla="*/ 1 h 67"/>
                <a:gd name="T46" fmla="*/ 71 w 298"/>
                <a:gd name="T47" fmla="*/ 1 h 67"/>
                <a:gd name="T48" fmla="*/ 97 w 298"/>
                <a:gd name="T49" fmla="*/ 4 h 67"/>
                <a:gd name="T50" fmla="*/ 111 w 298"/>
                <a:gd name="T51" fmla="*/ 8 h 67"/>
                <a:gd name="T52" fmla="*/ 118 w 298"/>
                <a:gd name="T53" fmla="*/ 10 h 67"/>
                <a:gd name="T54" fmla="*/ 125 w 298"/>
                <a:gd name="T55" fmla="*/ 12 h 67"/>
                <a:gd name="T56" fmla="*/ 132 w 298"/>
                <a:gd name="T57" fmla="*/ 15 h 67"/>
                <a:gd name="T58" fmla="*/ 139 w 298"/>
                <a:gd name="T59" fmla="*/ 18 h 67"/>
                <a:gd name="T60" fmla="*/ 152 w 298"/>
                <a:gd name="T61" fmla="*/ 24 h 67"/>
                <a:gd name="T62" fmla="*/ 178 w 298"/>
                <a:gd name="T63" fmla="*/ 35 h 67"/>
                <a:gd name="T64" fmla="*/ 191 w 298"/>
                <a:gd name="T65" fmla="*/ 40 h 67"/>
                <a:gd name="T66" fmla="*/ 204 w 298"/>
                <a:gd name="T67" fmla="*/ 45 h 67"/>
                <a:gd name="T68" fmla="*/ 228 w 298"/>
                <a:gd name="T69" fmla="*/ 52 h 67"/>
                <a:gd name="T70" fmla="*/ 251 w 298"/>
                <a:gd name="T71" fmla="*/ 58 h 67"/>
                <a:gd name="T72" fmla="*/ 285 w 298"/>
                <a:gd name="T73" fmla="*/ 65 h 67"/>
                <a:gd name="T74" fmla="*/ 298 w 298"/>
                <a:gd name="T7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98" h="67">
                  <a:moveTo>
                    <a:pt x="298" y="67"/>
                  </a:moveTo>
                  <a:cubicBezTo>
                    <a:pt x="298" y="67"/>
                    <a:pt x="293" y="67"/>
                    <a:pt x="285" y="67"/>
                  </a:cubicBezTo>
                  <a:cubicBezTo>
                    <a:pt x="276" y="67"/>
                    <a:pt x="264" y="67"/>
                    <a:pt x="249" y="65"/>
                  </a:cubicBezTo>
                  <a:cubicBezTo>
                    <a:pt x="235" y="63"/>
                    <a:pt x="218" y="59"/>
                    <a:pt x="201" y="54"/>
                  </a:cubicBezTo>
                  <a:cubicBezTo>
                    <a:pt x="192" y="52"/>
                    <a:pt x="183" y="49"/>
                    <a:pt x="174" y="45"/>
                  </a:cubicBezTo>
                  <a:cubicBezTo>
                    <a:pt x="165" y="42"/>
                    <a:pt x="156" y="38"/>
                    <a:pt x="147" y="34"/>
                  </a:cubicBezTo>
                  <a:cubicBezTo>
                    <a:pt x="143" y="32"/>
                    <a:pt x="138" y="30"/>
                    <a:pt x="134" y="28"/>
                  </a:cubicBezTo>
                  <a:cubicBezTo>
                    <a:pt x="127" y="25"/>
                    <a:pt x="127" y="25"/>
                    <a:pt x="127" y="25"/>
                  </a:cubicBezTo>
                  <a:cubicBezTo>
                    <a:pt x="121" y="23"/>
                    <a:pt x="121" y="23"/>
                    <a:pt x="121" y="23"/>
                  </a:cubicBezTo>
                  <a:cubicBezTo>
                    <a:pt x="117" y="21"/>
                    <a:pt x="112" y="19"/>
                    <a:pt x="108" y="18"/>
                  </a:cubicBezTo>
                  <a:cubicBezTo>
                    <a:pt x="104" y="17"/>
                    <a:pt x="99" y="15"/>
                    <a:pt x="95" y="14"/>
                  </a:cubicBezTo>
                  <a:cubicBezTo>
                    <a:pt x="91" y="13"/>
                    <a:pt x="87" y="12"/>
                    <a:pt x="82" y="12"/>
                  </a:cubicBezTo>
                  <a:cubicBezTo>
                    <a:pt x="78" y="11"/>
                    <a:pt x="74" y="10"/>
                    <a:pt x="70" y="9"/>
                  </a:cubicBezTo>
                  <a:cubicBezTo>
                    <a:pt x="66" y="9"/>
                    <a:pt x="62" y="8"/>
                    <a:pt x="58" y="8"/>
                  </a:cubicBezTo>
                  <a:cubicBezTo>
                    <a:pt x="55" y="8"/>
                    <a:pt x="51" y="8"/>
                    <a:pt x="47" y="8"/>
                  </a:cubicBezTo>
                  <a:cubicBezTo>
                    <a:pt x="44" y="8"/>
                    <a:pt x="40" y="8"/>
                    <a:pt x="37" y="8"/>
                  </a:cubicBezTo>
                  <a:cubicBezTo>
                    <a:pt x="34" y="8"/>
                    <a:pt x="31" y="8"/>
                    <a:pt x="28" y="8"/>
                  </a:cubicBezTo>
                  <a:cubicBezTo>
                    <a:pt x="22" y="9"/>
                    <a:pt x="17" y="9"/>
                    <a:pt x="13" y="10"/>
                  </a:cubicBezTo>
                  <a:cubicBezTo>
                    <a:pt x="5" y="11"/>
                    <a:pt x="0" y="12"/>
                    <a:pt x="0" y="12"/>
                  </a:cubicBezTo>
                  <a:cubicBezTo>
                    <a:pt x="0" y="12"/>
                    <a:pt x="4" y="10"/>
                    <a:pt x="12" y="8"/>
                  </a:cubicBezTo>
                  <a:cubicBezTo>
                    <a:pt x="16" y="6"/>
                    <a:pt x="21" y="5"/>
                    <a:pt x="27" y="4"/>
                  </a:cubicBezTo>
                  <a:cubicBezTo>
                    <a:pt x="30" y="3"/>
                    <a:pt x="33" y="3"/>
                    <a:pt x="37" y="2"/>
                  </a:cubicBezTo>
                  <a:cubicBezTo>
                    <a:pt x="40" y="2"/>
                    <a:pt x="43" y="1"/>
                    <a:pt x="47" y="1"/>
                  </a:cubicBezTo>
                  <a:cubicBezTo>
                    <a:pt x="54" y="0"/>
                    <a:pt x="62" y="0"/>
                    <a:pt x="71" y="1"/>
                  </a:cubicBezTo>
                  <a:cubicBezTo>
                    <a:pt x="79" y="1"/>
                    <a:pt x="88" y="3"/>
                    <a:pt x="97" y="4"/>
                  </a:cubicBezTo>
                  <a:cubicBezTo>
                    <a:pt x="102" y="5"/>
                    <a:pt x="106" y="7"/>
                    <a:pt x="111" y="8"/>
                  </a:cubicBezTo>
                  <a:cubicBezTo>
                    <a:pt x="113" y="8"/>
                    <a:pt x="116" y="9"/>
                    <a:pt x="118" y="10"/>
                  </a:cubicBezTo>
                  <a:cubicBezTo>
                    <a:pt x="120" y="11"/>
                    <a:pt x="123" y="11"/>
                    <a:pt x="125" y="12"/>
                  </a:cubicBezTo>
                  <a:cubicBezTo>
                    <a:pt x="132" y="15"/>
                    <a:pt x="132" y="15"/>
                    <a:pt x="132" y="15"/>
                  </a:cubicBezTo>
                  <a:cubicBezTo>
                    <a:pt x="139" y="18"/>
                    <a:pt x="139" y="18"/>
                    <a:pt x="139" y="18"/>
                  </a:cubicBezTo>
                  <a:cubicBezTo>
                    <a:pt x="143" y="20"/>
                    <a:pt x="147" y="22"/>
                    <a:pt x="152" y="24"/>
                  </a:cubicBezTo>
                  <a:cubicBezTo>
                    <a:pt x="160" y="28"/>
                    <a:pt x="169" y="31"/>
                    <a:pt x="178" y="35"/>
                  </a:cubicBezTo>
                  <a:cubicBezTo>
                    <a:pt x="182" y="37"/>
                    <a:pt x="187" y="38"/>
                    <a:pt x="191" y="40"/>
                  </a:cubicBezTo>
                  <a:cubicBezTo>
                    <a:pt x="195" y="42"/>
                    <a:pt x="199" y="43"/>
                    <a:pt x="204" y="45"/>
                  </a:cubicBezTo>
                  <a:cubicBezTo>
                    <a:pt x="212" y="47"/>
                    <a:pt x="220" y="50"/>
                    <a:pt x="228" y="52"/>
                  </a:cubicBezTo>
                  <a:cubicBezTo>
                    <a:pt x="236" y="55"/>
                    <a:pt x="244" y="57"/>
                    <a:pt x="251" y="58"/>
                  </a:cubicBezTo>
                  <a:cubicBezTo>
                    <a:pt x="265" y="61"/>
                    <a:pt x="276" y="64"/>
                    <a:pt x="285" y="65"/>
                  </a:cubicBezTo>
                  <a:cubicBezTo>
                    <a:pt x="293" y="66"/>
                    <a:pt x="298" y="67"/>
                    <a:pt x="298" y="67"/>
                  </a:cubicBezTo>
                  <a:close/>
                </a:path>
              </a:pathLst>
            </a:custGeom>
            <a:solidFill>
              <a:srgbClr val="9294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16"/>
            <p:cNvSpPr/>
            <p:nvPr/>
          </p:nvSpPr>
          <p:spPr bwMode="auto">
            <a:xfrm>
              <a:off x="1561367" y="4081655"/>
              <a:ext cx="1897754" cy="865098"/>
            </a:xfrm>
            <a:custGeom>
              <a:avLst/>
              <a:gdLst>
                <a:gd name="T0" fmla="*/ 437 w 437"/>
                <a:gd name="T1" fmla="*/ 199 h 199"/>
                <a:gd name="T2" fmla="*/ 303 w 437"/>
                <a:gd name="T3" fmla="*/ 125 h 199"/>
                <a:gd name="T4" fmla="*/ 0 w 437"/>
                <a:gd name="T5" fmla="*/ 141 h 199"/>
                <a:gd name="T6" fmla="*/ 85 w 437"/>
                <a:gd name="T7" fmla="*/ 52 h 199"/>
                <a:gd name="T8" fmla="*/ 212 w 437"/>
                <a:gd name="T9" fmla="*/ 45 h 199"/>
                <a:gd name="T10" fmla="*/ 437 w 437"/>
                <a:gd name="T11" fmla="*/ 91 h 199"/>
                <a:gd name="T12" fmla="*/ 437 w 437"/>
                <a:gd name="T13" fmla="*/ 199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7" h="199">
                  <a:moveTo>
                    <a:pt x="437" y="199"/>
                  </a:moveTo>
                  <a:cubicBezTo>
                    <a:pt x="437" y="199"/>
                    <a:pt x="403" y="129"/>
                    <a:pt x="303" y="125"/>
                  </a:cubicBezTo>
                  <a:cubicBezTo>
                    <a:pt x="202" y="121"/>
                    <a:pt x="71" y="198"/>
                    <a:pt x="0" y="141"/>
                  </a:cubicBezTo>
                  <a:cubicBezTo>
                    <a:pt x="85" y="52"/>
                    <a:pt x="85" y="52"/>
                    <a:pt x="85" y="52"/>
                  </a:cubicBezTo>
                  <a:cubicBezTo>
                    <a:pt x="85" y="52"/>
                    <a:pt x="120" y="89"/>
                    <a:pt x="212" y="45"/>
                  </a:cubicBezTo>
                  <a:cubicBezTo>
                    <a:pt x="304" y="0"/>
                    <a:pt x="427" y="66"/>
                    <a:pt x="437" y="91"/>
                  </a:cubicBezTo>
                  <a:lnTo>
                    <a:pt x="437" y="199"/>
                  </a:lnTo>
                  <a:close/>
                </a:path>
              </a:pathLst>
            </a:custGeom>
            <a:solidFill>
              <a:srgbClr val="F5F5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17"/>
            <p:cNvSpPr/>
            <p:nvPr/>
          </p:nvSpPr>
          <p:spPr bwMode="auto">
            <a:xfrm>
              <a:off x="1731407" y="4020838"/>
              <a:ext cx="1727714" cy="925916"/>
            </a:xfrm>
            <a:custGeom>
              <a:avLst/>
              <a:gdLst>
                <a:gd name="T0" fmla="*/ 398 w 398"/>
                <a:gd name="T1" fmla="*/ 213 h 213"/>
                <a:gd name="T2" fmla="*/ 255 w 398"/>
                <a:gd name="T3" fmla="*/ 110 h 213"/>
                <a:gd name="T4" fmla="*/ 0 w 398"/>
                <a:gd name="T5" fmla="*/ 82 h 213"/>
                <a:gd name="T6" fmla="*/ 70 w 398"/>
                <a:gd name="T7" fmla="*/ 0 h 213"/>
                <a:gd name="T8" fmla="*/ 259 w 398"/>
                <a:gd name="T9" fmla="*/ 29 h 213"/>
                <a:gd name="T10" fmla="*/ 398 w 398"/>
                <a:gd name="T11" fmla="*/ 105 h 213"/>
                <a:gd name="T12" fmla="*/ 398 w 398"/>
                <a:gd name="T13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8" h="213">
                  <a:moveTo>
                    <a:pt x="398" y="213"/>
                  </a:moveTo>
                  <a:cubicBezTo>
                    <a:pt x="398" y="213"/>
                    <a:pt x="368" y="117"/>
                    <a:pt x="255" y="110"/>
                  </a:cubicBezTo>
                  <a:cubicBezTo>
                    <a:pt x="142" y="103"/>
                    <a:pt x="69" y="139"/>
                    <a:pt x="0" y="82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70" y="0"/>
                    <a:pt x="153" y="49"/>
                    <a:pt x="259" y="29"/>
                  </a:cubicBezTo>
                  <a:cubicBezTo>
                    <a:pt x="365" y="9"/>
                    <a:pt x="398" y="105"/>
                    <a:pt x="398" y="105"/>
                  </a:cubicBezTo>
                  <a:lnTo>
                    <a:pt x="398" y="213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19"/>
            <p:cNvSpPr/>
            <p:nvPr/>
          </p:nvSpPr>
          <p:spPr bwMode="auto">
            <a:xfrm>
              <a:off x="3459121" y="4034491"/>
              <a:ext cx="1849349" cy="920951"/>
            </a:xfrm>
            <a:custGeom>
              <a:avLst/>
              <a:gdLst>
                <a:gd name="T0" fmla="*/ 0 w 426"/>
                <a:gd name="T1" fmla="*/ 210 h 212"/>
                <a:gd name="T2" fmla="*/ 159 w 426"/>
                <a:gd name="T3" fmla="*/ 132 h 212"/>
                <a:gd name="T4" fmla="*/ 426 w 426"/>
                <a:gd name="T5" fmla="*/ 171 h 212"/>
                <a:gd name="T6" fmla="*/ 347 w 426"/>
                <a:gd name="T7" fmla="*/ 79 h 212"/>
                <a:gd name="T8" fmla="*/ 186 w 426"/>
                <a:gd name="T9" fmla="*/ 51 h 212"/>
                <a:gd name="T10" fmla="*/ 0 w 426"/>
                <a:gd name="T11" fmla="*/ 102 h 212"/>
                <a:gd name="T12" fmla="*/ 0 w 426"/>
                <a:gd name="T13" fmla="*/ 21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6" h="212">
                  <a:moveTo>
                    <a:pt x="0" y="210"/>
                  </a:moveTo>
                  <a:cubicBezTo>
                    <a:pt x="0" y="210"/>
                    <a:pt x="45" y="133"/>
                    <a:pt x="159" y="132"/>
                  </a:cubicBezTo>
                  <a:cubicBezTo>
                    <a:pt x="274" y="130"/>
                    <a:pt x="312" y="212"/>
                    <a:pt x="426" y="171"/>
                  </a:cubicBezTo>
                  <a:cubicBezTo>
                    <a:pt x="347" y="79"/>
                    <a:pt x="347" y="79"/>
                    <a:pt x="347" y="79"/>
                  </a:cubicBezTo>
                  <a:cubicBezTo>
                    <a:pt x="347" y="79"/>
                    <a:pt x="278" y="112"/>
                    <a:pt x="186" y="51"/>
                  </a:cubicBezTo>
                  <a:cubicBezTo>
                    <a:pt x="108" y="0"/>
                    <a:pt x="0" y="102"/>
                    <a:pt x="0" y="102"/>
                  </a:cubicBezTo>
                  <a:lnTo>
                    <a:pt x="0" y="210"/>
                  </a:lnTo>
                  <a:close/>
                </a:path>
              </a:pathLst>
            </a:custGeom>
            <a:solidFill>
              <a:srgbClr val="F5F5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20"/>
            <p:cNvSpPr/>
            <p:nvPr/>
          </p:nvSpPr>
          <p:spPr bwMode="auto">
            <a:xfrm>
              <a:off x="3459121" y="3951332"/>
              <a:ext cx="1619731" cy="995421"/>
            </a:xfrm>
            <a:custGeom>
              <a:avLst/>
              <a:gdLst>
                <a:gd name="T0" fmla="*/ 0 w 373"/>
                <a:gd name="T1" fmla="*/ 229 h 229"/>
                <a:gd name="T2" fmla="*/ 128 w 373"/>
                <a:gd name="T3" fmla="*/ 126 h 229"/>
                <a:gd name="T4" fmla="*/ 373 w 373"/>
                <a:gd name="T5" fmla="*/ 90 h 229"/>
                <a:gd name="T6" fmla="*/ 300 w 373"/>
                <a:gd name="T7" fmla="*/ 0 h 229"/>
                <a:gd name="T8" fmla="*/ 139 w 373"/>
                <a:gd name="T9" fmla="*/ 52 h 229"/>
                <a:gd name="T10" fmla="*/ 0 w 373"/>
                <a:gd name="T11" fmla="*/ 121 h 229"/>
                <a:gd name="T12" fmla="*/ 0 w 373"/>
                <a:gd name="T13" fmla="*/ 229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3" h="229">
                  <a:moveTo>
                    <a:pt x="0" y="229"/>
                  </a:moveTo>
                  <a:cubicBezTo>
                    <a:pt x="0" y="229"/>
                    <a:pt x="33" y="144"/>
                    <a:pt x="128" y="126"/>
                  </a:cubicBezTo>
                  <a:cubicBezTo>
                    <a:pt x="222" y="109"/>
                    <a:pt x="340" y="149"/>
                    <a:pt x="373" y="90"/>
                  </a:cubicBezTo>
                  <a:cubicBezTo>
                    <a:pt x="300" y="0"/>
                    <a:pt x="300" y="0"/>
                    <a:pt x="300" y="0"/>
                  </a:cubicBezTo>
                  <a:cubicBezTo>
                    <a:pt x="300" y="0"/>
                    <a:pt x="222" y="63"/>
                    <a:pt x="139" y="52"/>
                  </a:cubicBezTo>
                  <a:cubicBezTo>
                    <a:pt x="56" y="40"/>
                    <a:pt x="0" y="121"/>
                    <a:pt x="0" y="121"/>
                  </a:cubicBezTo>
                  <a:lnTo>
                    <a:pt x="0" y="229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00" name="文本框 99"/>
          <p:cNvSpPr txBox="1"/>
          <p:nvPr/>
        </p:nvSpPr>
        <p:spPr>
          <a:xfrm>
            <a:off x="1924050" y="1898650"/>
            <a:ext cx="848868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400" b="1">
                <a:solidFill>
                  <a:srgbClr val="11356D"/>
                </a:solidFill>
              </a:rPr>
              <a:t>第一章   章节名称</a:t>
            </a:r>
            <a:r>
              <a:rPr lang="zh-CN" altLang="en-US" sz="5400" b="1">
                <a:solidFill>
                  <a:srgbClr val="11356D"/>
                </a:solidFill>
                <a:sym typeface="+mn-ea"/>
              </a:rPr>
              <a:t>章节名称</a:t>
            </a:r>
            <a:endParaRPr lang="zh-CN" altLang="en-US" sz="5400" b="1">
              <a:solidFill>
                <a:srgbClr val="11356D"/>
              </a:solidFill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0"/>
    </mc:Choice>
    <mc:Fallback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矩形 24"/>
          <p:cNvSpPr/>
          <p:nvPr/>
        </p:nvSpPr>
        <p:spPr>
          <a:xfrm>
            <a:off x="0" y="6330949"/>
            <a:ext cx="12192000" cy="5270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0" y="6457951"/>
            <a:ext cx="12192000" cy="400050"/>
          </a:xfrm>
          <a:prstGeom prst="rect">
            <a:avLst/>
          </a:prstGeom>
          <a:solidFill>
            <a:srgbClr val="234C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cs typeface="+mn-cs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23602" y="147288"/>
            <a:ext cx="504317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第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*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章</a:t>
            </a:r>
            <a:r>
              <a:rPr kumimoji="0" lang="zh-CN" altLang="en-US" sz="3735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</a:t>
            </a:r>
            <a:r>
              <a:rPr kumimoji="0" lang="en-US" altLang="zh-CN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/</a:t>
            </a:r>
            <a:r>
              <a:rPr kumimoji="0" lang="en-US" altLang="zh-CN" sz="3735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 </a:t>
            </a:r>
            <a:r>
              <a:rPr kumimoji="0" 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第</a:t>
            </a:r>
            <a:r>
              <a:rPr kumimoji="0" lang="en-US" altLang="zh-CN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*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节  请在此输入内容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8" name="图片 7" descr="图片1"/>
          <p:cNvPicPr>
            <a:picLocks noChangeAspect="1"/>
          </p:cNvPicPr>
          <p:nvPr/>
        </p:nvPicPr>
        <p:blipFill>
          <a:blip r:embed="rId1">
            <a:lum bright="88000" contrast="-70000"/>
          </a:blip>
          <a:stretch>
            <a:fillRect/>
          </a:stretch>
        </p:blipFill>
        <p:spPr>
          <a:xfrm>
            <a:off x="9528810" y="155575"/>
            <a:ext cx="2209165" cy="58991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9417685" y="6489700"/>
            <a:ext cx="243205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 b="1">
                <a:solidFill>
                  <a:schemeClr val="bg1"/>
                </a:solidFill>
              </a:rPr>
              <a:t>立志     诚毅     创新</a:t>
            </a:r>
            <a:endParaRPr lang="zh-CN" altLang="en-US" sz="1600" b="1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/>
    </mc:Choice>
    <mc:Fallback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1"/>
          <p:cNvPicPr>
            <a:picLocks noChangeAspect="1"/>
          </p:cNvPicPr>
          <p:nvPr/>
        </p:nvPicPr>
        <p:blipFill>
          <a:blip r:embed="rId1">
            <a:lum bright="88000" contrast="-70000"/>
          </a:blip>
          <a:stretch>
            <a:fillRect/>
          </a:stretch>
        </p:blipFill>
        <p:spPr>
          <a:xfrm>
            <a:off x="9528810" y="155575"/>
            <a:ext cx="2209165" cy="589915"/>
          </a:xfrm>
          <a:prstGeom prst="rect">
            <a:avLst/>
          </a:prstGeom>
        </p:spPr>
      </p:pic>
      <p:sp>
        <p:nvSpPr>
          <p:cNvPr id="98" name="矩形 97"/>
          <p:cNvSpPr/>
          <p:nvPr/>
        </p:nvSpPr>
        <p:spPr>
          <a:xfrm rot="16200000">
            <a:off x="-2461895" y="2462530"/>
            <a:ext cx="6858000" cy="1933575"/>
          </a:xfrm>
          <a:prstGeom prst="rect">
            <a:avLst/>
          </a:prstGeom>
          <a:solidFill>
            <a:srgbClr val="113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63550" y="271145"/>
            <a:ext cx="1244600" cy="63157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4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</a:t>
            </a:r>
            <a:r>
              <a:rPr lang="en-US" altLang="zh-CN" sz="4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*</a:t>
            </a:r>
            <a:r>
              <a:rPr lang="zh-CN" altLang="en-US" sz="4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章</a:t>
            </a:r>
            <a:endParaRPr lang="zh-CN" altLang="en-US" sz="4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auto">
              <a:spcBef>
                <a:spcPts val="600"/>
              </a:spcBef>
            </a:pPr>
            <a:r>
              <a: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第</a:t>
            </a:r>
            <a:r>
              <a:rPr lang="en-US" altLang="zh-CN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*</a:t>
            </a:r>
            <a:r>
              <a: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节  请在此输入内容</a:t>
            </a:r>
            <a:endParaRPr lang="zh-CN" altLang="en-US" sz="2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41605" y="5930900"/>
            <a:ext cx="1720850" cy="756920"/>
            <a:chOff x="222" y="8427"/>
            <a:chExt cx="2710" cy="1192"/>
          </a:xfrm>
        </p:grpSpPr>
        <p:pic>
          <p:nvPicPr>
            <p:cNvPr id="4" name="图片 3" descr="图片1"/>
            <p:cNvPicPr>
              <a:picLocks noChangeAspect="1"/>
            </p:cNvPicPr>
            <p:nvPr/>
          </p:nvPicPr>
          <p:blipFill>
            <a:blip r:embed="rId1">
              <a:lum bright="88000" contrast="-70000"/>
            </a:blip>
            <a:stretch>
              <a:fillRect/>
            </a:stretch>
          </p:blipFill>
          <p:spPr>
            <a:xfrm>
              <a:off x="243" y="8427"/>
              <a:ext cx="2560" cy="684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222" y="9137"/>
              <a:ext cx="2710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1400" b="1">
                  <a:solidFill>
                    <a:schemeClr val="bg1"/>
                  </a:solidFill>
                </a:rPr>
                <a:t>立志    诚毅    创新</a:t>
              </a:r>
              <a:endParaRPr lang="zh-CN" altLang="en-US" sz="14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Click="0" advTm="0"/>
    </mc:Choice>
    <mc:Fallback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矩形 309"/>
          <p:cNvSpPr/>
          <p:nvPr/>
        </p:nvSpPr>
        <p:spPr>
          <a:xfrm>
            <a:off x="0" y="4771749"/>
            <a:ext cx="12192000" cy="193358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9" name="矩形 308"/>
          <p:cNvSpPr/>
          <p:nvPr/>
        </p:nvSpPr>
        <p:spPr>
          <a:xfrm>
            <a:off x="0" y="4924412"/>
            <a:ext cx="12192000" cy="1933588"/>
          </a:xfrm>
          <a:prstGeom prst="rect">
            <a:avLst/>
          </a:prstGeom>
          <a:solidFill>
            <a:srgbClr val="1135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1" name="文本框 310"/>
          <p:cNvSpPr txBox="1"/>
          <p:nvPr/>
        </p:nvSpPr>
        <p:spPr>
          <a:xfrm>
            <a:off x="3300095" y="1232535"/>
            <a:ext cx="5737860" cy="230695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dist"/>
            <a:r>
              <a:rPr lang="zh-CN" altLang="en-US" sz="7200" b="1" dirty="0" smtClean="0">
                <a:solidFill>
                  <a:srgbClr val="11356D"/>
                </a:solidFill>
                <a:latin typeface="微软雅黑" panose="020B0503020204020204" charset="-122"/>
                <a:ea typeface="微软雅黑" panose="020B0503020204020204" charset="-122"/>
              </a:rPr>
              <a:t>本章节结束</a:t>
            </a:r>
            <a:endParaRPr lang="zh-CN" altLang="en-US" sz="7200" b="1" dirty="0" smtClean="0">
              <a:solidFill>
                <a:srgbClr val="11356D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dist"/>
            <a:r>
              <a:rPr lang="zh-CN" altLang="en-US" sz="7200" b="1" dirty="0" smtClean="0">
                <a:solidFill>
                  <a:srgbClr val="11356D"/>
                </a:solidFill>
                <a:latin typeface="微软雅黑" panose="020B0503020204020204" charset="-122"/>
                <a:ea typeface="微软雅黑" panose="020B0503020204020204" charset="-122"/>
              </a:rPr>
              <a:t>感谢聆听</a:t>
            </a:r>
            <a:endParaRPr lang="zh-CN" altLang="en-US" sz="7200" b="1" dirty="0" smtClean="0">
              <a:solidFill>
                <a:srgbClr val="11356D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8" name="图片 7" descr="图片1"/>
          <p:cNvPicPr>
            <a:picLocks noChangeAspect="1"/>
          </p:cNvPicPr>
          <p:nvPr/>
        </p:nvPicPr>
        <p:blipFill>
          <a:blip r:embed="rId1">
            <a:lum bright="76000" contrast="-70000"/>
          </a:blip>
          <a:stretch>
            <a:fillRect/>
          </a:stretch>
        </p:blipFill>
        <p:spPr>
          <a:xfrm>
            <a:off x="3630295" y="5175250"/>
            <a:ext cx="4718685" cy="12604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4000"/>
    </mc:Choice>
    <mc:Fallback>
      <p:transition spd="slow" advClick="0" advTm="4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0ef7d3f0-43ef-4c23-a576-28ae1d1241c2}"/>
  <p:tag name="TABLE_ENDDRAG_ORIGIN_RECT" val="617*322"/>
  <p:tag name="TABLE_ENDDRAG_RECT" val="298*101*617*322"/>
</p:tagLst>
</file>

<file path=ppt/tags/tag2.xml><?xml version="1.0" encoding="utf-8"?>
<p:tagLst xmlns:p="http://schemas.openxmlformats.org/presentationml/2006/main">
  <p:tag name="ISPRING_PRESENTATION_TITLE" val="590d7a9e5a2fd"/>
  <p:tag name="ISPRING_ULTRA_SCORM_COURSE_ID" val="B9D53B81-F0F4-47B0-A1F3-0EDA6EC6AC70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867D98"/>
      </a:accent1>
      <a:accent2>
        <a:srgbClr val="C4CFD9"/>
      </a:accent2>
      <a:accent3>
        <a:srgbClr val="5ABE9E"/>
      </a:accent3>
      <a:accent4>
        <a:srgbClr val="ED6568"/>
      </a:accent4>
      <a:accent5>
        <a:srgbClr val="F9B46A"/>
      </a:accent5>
      <a:accent6>
        <a:srgbClr val="C5E7EB"/>
      </a:accent6>
      <a:hlink>
        <a:srgbClr val="867D98"/>
      </a:hlink>
      <a:folHlink>
        <a:srgbClr val="BFBFBF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778495"/>
    </a:dk2>
    <a:lt2>
      <a:srgbClr val="F0F0F0"/>
    </a:lt2>
    <a:accent1>
      <a:srgbClr val="867D98"/>
    </a:accent1>
    <a:accent2>
      <a:srgbClr val="C4CFD9"/>
    </a:accent2>
    <a:accent3>
      <a:srgbClr val="5ABE9E"/>
    </a:accent3>
    <a:accent4>
      <a:srgbClr val="ED6568"/>
    </a:accent4>
    <a:accent5>
      <a:srgbClr val="F9B46A"/>
    </a:accent5>
    <a:accent6>
      <a:srgbClr val="C5E7EB"/>
    </a:accent6>
    <a:hlink>
      <a:srgbClr val="867D98"/>
    </a:hlink>
    <a:folHlink>
      <a:srgbClr val="BFBFB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WPS 演示</Application>
  <PresentationFormat>宽屏</PresentationFormat>
  <Paragraphs>50</Paragraphs>
  <Slides>6</Slides>
  <Notes>35</Notes>
  <HiddenSlides>0</HiddenSlides>
  <MMClips>1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宋体</vt:lpstr>
      <vt:lpstr>Wingdings</vt:lpstr>
      <vt:lpstr>Arial</vt:lpstr>
      <vt:lpstr>微软雅黑</vt:lpstr>
      <vt:lpstr>Calibri</vt:lpstr>
      <vt:lpstr>Arial Narrow</vt:lpstr>
      <vt:lpstr>Calibri</vt:lpstr>
      <vt:lpstr>Arial Unicode MS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安徽信息工程学院教务处</dc:creator>
  <cp:lastModifiedBy>教务处</cp:lastModifiedBy>
  <cp:revision>8</cp:revision>
  <dcterms:created xsi:type="dcterms:W3CDTF">2020-09-07T06:53:00Z</dcterms:created>
  <dcterms:modified xsi:type="dcterms:W3CDTF">2020-12-09T07:33:07Z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