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1"/>
  </p:handoutMasterIdLst>
  <p:sldIdLst>
    <p:sldId id="275" r:id="rId3"/>
    <p:sldId id="1729" r:id="rId5"/>
    <p:sldId id="1737" r:id="rId6"/>
    <p:sldId id="269" r:id="rId7"/>
    <p:sldId id="1734" r:id="rId8"/>
    <p:sldId id="1735" r:id="rId9"/>
    <p:sldId id="281" r:id="rId10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D11"/>
    <a:srgbClr val="265A14"/>
    <a:srgbClr val="BB010E"/>
    <a:srgbClr val="CC3300"/>
    <a:srgbClr val="CC4226"/>
    <a:srgbClr val="780009"/>
    <a:srgbClr val="651B13"/>
    <a:srgbClr val="352850"/>
    <a:srgbClr val="885F04"/>
    <a:srgbClr val="192A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8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432"/>
      </p:cViewPr>
      <p:guideLst>
        <p:guide pos="3794"/>
        <p:guide orient="horz" pos="2177"/>
        <p:guide pos="3040"/>
        <p:guide pos="46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181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6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F6B53-9E3B-4C54-8733-630783A951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F0B8D-DCD7-4156-A67A-F9E102284B8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1D096-FAED-4D1A-B352-C58DC2C3D8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AA5F0-770B-410C-90B7-ECBA0CF9027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A5F0-770B-410C-90B7-ECBA0CF902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A5F0-770B-410C-90B7-ECBA0CF902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A5F0-770B-410C-90B7-ECBA0CF902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6477635"/>
            <a:ext cx="12192000" cy="380365"/>
          </a:xfrm>
          <a:prstGeom prst="rect">
            <a:avLst/>
          </a:prstGeom>
          <a:solidFill>
            <a:srgbClr val="265A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 userDrawn="1"/>
        </p:nvSpPr>
        <p:spPr>
          <a:xfrm>
            <a:off x="553459" y="6506179"/>
            <a:ext cx="222250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spc="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立志  诚毅  创新</a:t>
            </a:r>
            <a:endParaRPr lang="zh-CN" altLang="en-US" sz="1400" b="1" spc="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0" name="任意多边形: 形状 59"/>
          <p:cNvSpPr/>
          <p:nvPr userDrawn="1"/>
        </p:nvSpPr>
        <p:spPr>
          <a:xfrm flipH="1">
            <a:off x="0" y="0"/>
            <a:ext cx="12192000" cy="723900"/>
          </a:xfrm>
          <a:custGeom>
            <a:avLst/>
            <a:gdLst>
              <a:gd name="connsiteX0" fmla="*/ 12192000 w 12192000"/>
              <a:gd name="connsiteY0" fmla="*/ 0 h 723900"/>
              <a:gd name="connsiteX1" fmla="*/ 2755900 w 12192000"/>
              <a:gd name="connsiteY1" fmla="*/ 0 h 723900"/>
              <a:gd name="connsiteX2" fmla="*/ 4 w 12192000"/>
              <a:gd name="connsiteY2" fmla="*/ 0 h 723900"/>
              <a:gd name="connsiteX3" fmla="*/ 0 w 12192000"/>
              <a:gd name="connsiteY3" fmla="*/ 0 h 723900"/>
              <a:gd name="connsiteX4" fmla="*/ 0 w 12192000"/>
              <a:gd name="connsiteY4" fmla="*/ 723900 h 723900"/>
              <a:gd name="connsiteX5" fmla="*/ 1987354 w 12192000"/>
              <a:gd name="connsiteY5" fmla="*/ 723900 h 723900"/>
              <a:gd name="connsiteX6" fmla="*/ 2038350 w 12192000"/>
              <a:gd name="connsiteY6" fmla="*/ 717550 h 723900"/>
              <a:gd name="connsiteX7" fmla="*/ 2753650 w 12192000"/>
              <a:gd name="connsiteY7" fmla="*/ 288000 h 723900"/>
              <a:gd name="connsiteX8" fmla="*/ 12192000 w 12192000"/>
              <a:gd name="connsiteY8" fmla="*/ 28800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723900">
                <a:moveTo>
                  <a:pt x="12192000" y="0"/>
                </a:moveTo>
                <a:lnTo>
                  <a:pt x="2755900" y="0"/>
                </a:lnTo>
                <a:lnTo>
                  <a:pt x="4" y="0"/>
                </a:lnTo>
                <a:lnTo>
                  <a:pt x="0" y="0"/>
                </a:lnTo>
                <a:lnTo>
                  <a:pt x="0" y="723900"/>
                </a:lnTo>
                <a:lnTo>
                  <a:pt x="1987354" y="723900"/>
                </a:lnTo>
                <a:lnTo>
                  <a:pt x="2038350" y="717550"/>
                </a:lnTo>
                <a:cubicBezTo>
                  <a:pt x="2497291" y="642783"/>
                  <a:pt x="2432975" y="321492"/>
                  <a:pt x="2753650" y="288000"/>
                </a:cubicBezTo>
                <a:cubicBezTo>
                  <a:pt x="3074325" y="254508"/>
                  <a:pt x="9045883" y="288000"/>
                  <a:pt x="12192000" y="288000"/>
                </a:cubicBezTo>
                <a:close/>
              </a:path>
            </a:pathLst>
          </a:custGeom>
          <a:solidFill>
            <a:srgbClr val="265A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2" name="图片 1" descr="安徽信息工程学院LOGO(1)-02"/>
          <p:cNvPicPr>
            <a:picLocks noChangeAspect="1"/>
          </p:cNvPicPr>
          <p:nvPr userDrawn="1"/>
        </p:nvPicPr>
        <p:blipFill>
          <a:blip r:embed="rId2">
            <a:grayscl/>
            <a:lum bright="100000" contrast="-100000"/>
          </a:blip>
          <a:stretch>
            <a:fillRect/>
          </a:stretch>
        </p:blipFill>
        <p:spPr>
          <a:xfrm>
            <a:off x="10139680" y="140335"/>
            <a:ext cx="1726120" cy="43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-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-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-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-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-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-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/>
          <a:srcRect t="694" b="926"/>
          <a:stretch>
            <a:fillRect/>
          </a:stretch>
        </p:blipFill>
        <p:spPr>
          <a:xfrm>
            <a:off x="-141605" y="0"/>
            <a:ext cx="1686560" cy="68586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-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-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-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-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-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5AA9096-2E4D-442F-BCF0-AA35F007B5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3" Type="http://schemas.openxmlformats.org/officeDocument/2006/relationships/image" Target="../media/image4.png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任意多边形: 形状 55"/>
          <p:cNvSpPr/>
          <p:nvPr/>
        </p:nvSpPr>
        <p:spPr>
          <a:xfrm>
            <a:off x="-635" y="0"/>
            <a:ext cx="12192000" cy="3820891"/>
          </a:xfrm>
          <a:custGeom>
            <a:avLst/>
            <a:gdLst>
              <a:gd name="connsiteX0" fmla="*/ 0 w 12192000"/>
              <a:gd name="connsiteY0" fmla="*/ 0 h 3820891"/>
              <a:gd name="connsiteX1" fmla="*/ 12192000 w 12192000"/>
              <a:gd name="connsiteY1" fmla="*/ 0 h 3820891"/>
              <a:gd name="connsiteX2" fmla="*/ 12192000 w 12192000"/>
              <a:gd name="connsiteY2" fmla="*/ 2822842 h 3820891"/>
              <a:gd name="connsiteX3" fmla="*/ 11920340 w 12192000"/>
              <a:gd name="connsiteY3" fmla="*/ 2925857 h 3820891"/>
              <a:gd name="connsiteX4" fmla="*/ 6096000 w 12192000"/>
              <a:gd name="connsiteY4" fmla="*/ 3820891 h 3820891"/>
              <a:gd name="connsiteX5" fmla="*/ 271660 w 12192000"/>
              <a:gd name="connsiteY5" fmla="*/ 2925857 h 3820891"/>
              <a:gd name="connsiteX6" fmla="*/ 0 w 12192000"/>
              <a:gd name="connsiteY6" fmla="*/ 2822842 h 3820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3820891">
                <a:moveTo>
                  <a:pt x="0" y="0"/>
                </a:moveTo>
                <a:lnTo>
                  <a:pt x="12192000" y="0"/>
                </a:lnTo>
                <a:lnTo>
                  <a:pt x="12192000" y="2822842"/>
                </a:lnTo>
                <a:lnTo>
                  <a:pt x="11920340" y="2925857"/>
                </a:lnTo>
                <a:cubicBezTo>
                  <a:pt x="10382026" y="3481957"/>
                  <a:pt x="8338529" y="3820891"/>
                  <a:pt x="6096000" y="3820891"/>
                </a:cubicBezTo>
                <a:cubicBezTo>
                  <a:pt x="3853472" y="3820891"/>
                  <a:pt x="1809974" y="3481957"/>
                  <a:pt x="271660" y="2925857"/>
                </a:cubicBezTo>
                <a:lnTo>
                  <a:pt x="0" y="2822842"/>
                </a:lnTo>
                <a:close/>
              </a:path>
            </a:pathLst>
          </a:custGeom>
          <a:solidFill>
            <a:srgbClr val="265A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2" name="图片 1" descr="安徽信息工程学院LOGO(1)-02"/>
          <p:cNvPicPr>
            <a:picLocks noChangeAspect="1"/>
          </p:cNvPicPr>
          <p:nvPr/>
        </p:nvPicPr>
        <p:blipFill>
          <a:blip r:embed="rId1">
            <a:grayscl/>
            <a:lum bright="100000" contrast="-100000"/>
          </a:blip>
          <a:stretch>
            <a:fillRect/>
          </a:stretch>
        </p:blipFill>
        <p:spPr>
          <a:xfrm>
            <a:off x="2433955" y="1057275"/>
            <a:ext cx="6814820" cy="170624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301750" y="4237990"/>
            <a:ext cx="95885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000" b="1">
                <a:solidFill>
                  <a:srgbClr val="204D11"/>
                </a:solidFill>
              </a:rPr>
              <a:t>课程名称</a:t>
            </a:r>
            <a:r>
              <a:rPr lang="zh-CN" altLang="en-US" sz="6000" b="1">
                <a:solidFill>
                  <a:srgbClr val="204D11"/>
                </a:solidFill>
                <a:sym typeface="+mn-ea"/>
              </a:rPr>
              <a:t>课程名称课程名称</a:t>
            </a:r>
            <a:endParaRPr lang="zh-CN" altLang="en-US" sz="6000" b="1">
              <a:solidFill>
                <a:srgbClr val="204D11"/>
              </a:solidFill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976120" y="5581015"/>
            <a:ext cx="82403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204D1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主讲教师：张三三    联系方式：</a:t>
            </a:r>
            <a:r>
              <a:rPr lang="en-US" altLang="zh-CN" sz="2800" b="1">
                <a:solidFill>
                  <a:srgbClr val="204D1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1234567891234</a:t>
            </a:r>
            <a:endParaRPr lang="en-US" altLang="zh-CN" sz="2800" b="1">
              <a:solidFill>
                <a:srgbClr val="204D1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PA-矩形 7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65A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endParaRPr lang="zh-CN" altLang="en-US" dirty="0"/>
          </a:p>
        </p:txBody>
      </p:sp>
      <p:sp>
        <p:nvSpPr>
          <p:cNvPr id="43" name="任意多边形: 形状 42"/>
          <p:cNvSpPr/>
          <p:nvPr/>
        </p:nvSpPr>
        <p:spPr>
          <a:xfrm>
            <a:off x="-13970" y="0"/>
            <a:ext cx="7536857" cy="6858000"/>
          </a:xfrm>
          <a:custGeom>
            <a:avLst/>
            <a:gdLst>
              <a:gd name="connsiteX0" fmla="*/ 0 w 7536857"/>
              <a:gd name="connsiteY0" fmla="*/ 0 h 6858000"/>
              <a:gd name="connsiteX1" fmla="*/ 6351816 w 7536857"/>
              <a:gd name="connsiteY1" fmla="*/ 0 h 6858000"/>
              <a:gd name="connsiteX2" fmla="*/ 6432300 w 7536857"/>
              <a:gd name="connsiteY2" fmla="*/ 102417 h 6858000"/>
              <a:gd name="connsiteX3" fmla="*/ 7536857 w 7536857"/>
              <a:gd name="connsiteY3" fmla="*/ 3429000 h 6858000"/>
              <a:gd name="connsiteX4" fmla="*/ 6432300 w 7536857"/>
              <a:gd name="connsiteY4" fmla="*/ 6755583 h 6858000"/>
              <a:gd name="connsiteX5" fmla="*/ 6351816 w 7536857"/>
              <a:gd name="connsiteY5" fmla="*/ 6858000 h 6858000"/>
              <a:gd name="connsiteX6" fmla="*/ 0 w 753685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36857" h="6858000">
                <a:moveTo>
                  <a:pt x="0" y="0"/>
                </a:moveTo>
                <a:lnTo>
                  <a:pt x="6351816" y="0"/>
                </a:lnTo>
                <a:lnTo>
                  <a:pt x="6432300" y="102417"/>
                </a:lnTo>
                <a:cubicBezTo>
                  <a:pt x="7126033" y="1030047"/>
                  <a:pt x="7536857" y="2181547"/>
                  <a:pt x="7536857" y="3429000"/>
                </a:cubicBezTo>
                <a:cubicBezTo>
                  <a:pt x="7536857" y="4676454"/>
                  <a:pt x="7126033" y="5827953"/>
                  <a:pt x="6432300" y="6755583"/>
                </a:cubicBezTo>
                <a:lnTo>
                  <a:pt x="635181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2" name="任意多边形: 形状 41"/>
          <p:cNvSpPr/>
          <p:nvPr/>
        </p:nvSpPr>
        <p:spPr>
          <a:xfrm>
            <a:off x="6643388" y="1"/>
            <a:ext cx="1117854" cy="6857999"/>
          </a:xfrm>
          <a:custGeom>
            <a:avLst/>
            <a:gdLst>
              <a:gd name="connsiteX0" fmla="*/ 0 w 8092416"/>
              <a:gd name="connsiteY0" fmla="*/ 0 h 6857999"/>
              <a:gd name="connsiteX1" fmla="*/ 6974562 w 8092416"/>
              <a:gd name="connsiteY1" fmla="*/ 0 h 6857999"/>
              <a:gd name="connsiteX2" fmla="*/ 7098043 w 8092416"/>
              <a:gd name="connsiteY2" fmla="*/ 173644 h 6857999"/>
              <a:gd name="connsiteX3" fmla="*/ 8092416 w 8092416"/>
              <a:gd name="connsiteY3" fmla="*/ 3429000 h 6857999"/>
              <a:gd name="connsiteX4" fmla="*/ 7098043 w 8092416"/>
              <a:gd name="connsiteY4" fmla="*/ 6684357 h 6857999"/>
              <a:gd name="connsiteX5" fmla="*/ 6974563 w 8092416"/>
              <a:gd name="connsiteY5" fmla="*/ 6857999 h 6857999"/>
              <a:gd name="connsiteX6" fmla="*/ 0 w 8092416"/>
              <a:gd name="connsiteY6" fmla="*/ 6857999 h 6857999"/>
              <a:gd name="connsiteX0-1" fmla="*/ 0 w 8092416"/>
              <a:gd name="connsiteY0-2" fmla="*/ 0 h 6857999"/>
              <a:gd name="connsiteX1-3" fmla="*/ 6974562 w 8092416"/>
              <a:gd name="connsiteY1-4" fmla="*/ 0 h 6857999"/>
              <a:gd name="connsiteX2-5" fmla="*/ 7098043 w 8092416"/>
              <a:gd name="connsiteY2-6" fmla="*/ 173644 h 6857999"/>
              <a:gd name="connsiteX3-7" fmla="*/ 8092416 w 8092416"/>
              <a:gd name="connsiteY3-8" fmla="*/ 3429000 h 6857999"/>
              <a:gd name="connsiteX4-9" fmla="*/ 7098043 w 8092416"/>
              <a:gd name="connsiteY4-10" fmla="*/ 6684357 h 6857999"/>
              <a:gd name="connsiteX5-11" fmla="*/ 6974563 w 8092416"/>
              <a:gd name="connsiteY5-12" fmla="*/ 6857999 h 6857999"/>
              <a:gd name="connsiteX6-13" fmla="*/ 0 w 8092416"/>
              <a:gd name="connsiteY6-14" fmla="*/ 6857999 h 6857999"/>
              <a:gd name="connsiteX7" fmla="*/ 91440 w 8092416"/>
              <a:gd name="connsiteY7" fmla="*/ 91440 h 6857999"/>
              <a:gd name="connsiteX0-15" fmla="*/ 0 w 8092416"/>
              <a:gd name="connsiteY0-16" fmla="*/ 0 h 6857999"/>
              <a:gd name="connsiteX1-17" fmla="*/ 6974562 w 8092416"/>
              <a:gd name="connsiteY1-18" fmla="*/ 0 h 6857999"/>
              <a:gd name="connsiteX2-19" fmla="*/ 7098043 w 8092416"/>
              <a:gd name="connsiteY2-20" fmla="*/ 173644 h 6857999"/>
              <a:gd name="connsiteX3-21" fmla="*/ 8092416 w 8092416"/>
              <a:gd name="connsiteY3-22" fmla="*/ 3429000 h 6857999"/>
              <a:gd name="connsiteX4-23" fmla="*/ 7098043 w 8092416"/>
              <a:gd name="connsiteY4-24" fmla="*/ 6684357 h 6857999"/>
              <a:gd name="connsiteX5-25" fmla="*/ 6974563 w 8092416"/>
              <a:gd name="connsiteY5-26" fmla="*/ 6857999 h 6857999"/>
              <a:gd name="connsiteX6-27" fmla="*/ 0 w 8092416"/>
              <a:gd name="connsiteY6-28" fmla="*/ 6857999 h 6857999"/>
              <a:gd name="connsiteX0-29" fmla="*/ 6974562 w 8092416"/>
              <a:gd name="connsiteY0-30" fmla="*/ 0 h 6857999"/>
              <a:gd name="connsiteX1-31" fmla="*/ 7098043 w 8092416"/>
              <a:gd name="connsiteY1-32" fmla="*/ 173644 h 6857999"/>
              <a:gd name="connsiteX2-33" fmla="*/ 8092416 w 8092416"/>
              <a:gd name="connsiteY2-34" fmla="*/ 3429000 h 6857999"/>
              <a:gd name="connsiteX3-35" fmla="*/ 7098043 w 8092416"/>
              <a:gd name="connsiteY3-36" fmla="*/ 6684357 h 6857999"/>
              <a:gd name="connsiteX4-37" fmla="*/ 6974563 w 8092416"/>
              <a:gd name="connsiteY4-38" fmla="*/ 6857999 h 6857999"/>
              <a:gd name="connsiteX5-39" fmla="*/ 0 w 8092416"/>
              <a:gd name="connsiteY5-40" fmla="*/ 6857999 h 6857999"/>
              <a:gd name="connsiteX0-41" fmla="*/ 0 w 1117854"/>
              <a:gd name="connsiteY0-42" fmla="*/ 0 h 6857999"/>
              <a:gd name="connsiteX1-43" fmla="*/ 123481 w 1117854"/>
              <a:gd name="connsiteY1-44" fmla="*/ 173644 h 6857999"/>
              <a:gd name="connsiteX2-45" fmla="*/ 1117854 w 1117854"/>
              <a:gd name="connsiteY2-46" fmla="*/ 3429000 h 6857999"/>
              <a:gd name="connsiteX3-47" fmla="*/ 123481 w 1117854"/>
              <a:gd name="connsiteY3-48" fmla="*/ 6684357 h 6857999"/>
              <a:gd name="connsiteX4-49" fmla="*/ 1 w 1117854"/>
              <a:gd name="connsiteY4-50" fmla="*/ 6857999 h 685799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117854" h="6857999">
                <a:moveTo>
                  <a:pt x="0" y="0"/>
                </a:moveTo>
                <a:lnTo>
                  <a:pt x="123481" y="173644"/>
                </a:lnTo>
                <a:cubicBezTo>
                  <a:pt x="751277" y="1102904"/>
                  <a:pt x="1117854" y="2223143"/>
                  <a:pt x="1117854" y="3429000"/>
                </a:cubicBezTo>
                <a:cubicBezTo>
                  <a:pt x="1117854" y="4634858"/>
                  <a:pt x="751277" y="5755096"/>
                  <a:pt x="123481" y="6684357"/>
                </a:cubicBezTo>
                <a:lnTo>
                  <a:pt x="1" y="6857999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5" name="任意多边形: 形状 74"/>
          <p:cNvSpPr/>
          <p:nvPr userDrawn="1"/>
        </p:nvSpPr>
        <p:spPr>
          <a:xfrm flipV="1">
            <a:off x="454025" y="3942715"/>
            <a:ext cx="6601460" cy="193040"/>
          </a:xfrm>
          <a:custGeom>
            <a:avLst/>
            <a:gdLst>
              <a:gd name="connsiteX0" fmla="*/ 0 w 6415214"/>
              <a:gd name="connsiteY0" fmla="*/ 171407 h 171407"/>
              <a:gd name="connsiteX1" fmla="*/ 6415214 w 6415214"/>
              <a:gd name="connsiteY1" fmla="*/ 171407 h 171407"/>
              <a:gd name="connsiteX2" fmla="*/ 6415214 w 6415214"/>
              <a:gd name="connsiteY2" fmla="*/ 100390 h 171407"/>
              <a:gd name="connsiteX3" fmla="*/ 511261 w 6415214"/>
              <a:gd name="connsiteY3" fmla="*/ 100390 h 171407"/>
              <a:gd name="connsiteX4" fmla="*/ 229919 w 6415214"/>
              <a:gd name="connsiteY4" fmla="*/ 0 h 171407"/>
              <a:gd name="connsiteX5" fmla="*/ 229919 w 6415214"/>
              <a:gd name="connsiteY5" fmla="*/ 100390 h 171407"/>
              <a:gd name="connsiteX6" fmla="*/ 0 w 6415214"/>
              <a:gd name="connsiteY6" fmla="*/ 100390 h 171407"/>
              <a:gd name="connsiteX0-1" fmla="*/ 0 w 6415214"/>
              <a:gd name="connsiteY0-2" fmla="*/ 171407 h 262847"/>
              <a:gd name="connsiteX1-3" fmla="*/ 6415214 w 6415214"/>
              <a:gd name="connsiteY1-4" fmla="*/ 171407 h 262847"/>
              <a:gd name="connsiteX2-5" fmla="*/ 6415214 w 6415214"/>
              <a:gd name="connsiteY2-6" fmla="*/ 100390 h 262847"/>
              <a:gd name="connsiteX3-7" fmla="*/ 511261 w 6415214"/>
              <a:gd name="connsiteY3-8" fmla="*/ 100390 h 262847"/>
              <a:gd name="connsiteX4-9" fmla="*/ 229919 w 6415214"/>
              <a:gd name="connsiteY4-10" fmla="*/ 0 h 262847"/>
              <a:gd name="connsiteX5-11" fmla="*/ 229919 w 6415214"/>
              <a:gd name="connsiteY5-12" fmla="*/ 100390 h 262847"/>
              <a:gd name="connsiteX6-13" fmla="*/ 0 w 6415214"/>
              <a:gd name="connsiteY6-14" fmla="*/ 100390 h 262847"/>
              <a:gd name="connsiteX7" fmla="*/ 91440 w 6415214"/>
              <a:gd name="connsiteY7" fmla="*/ 262847 h 262847"/>
              <a:gd name="connsiteX0-15" fmla="*/ 0 w 6415214"/>
              <a:gd name="connsiteY0-16" fmla="*/ 171407 h 171407"/>
              <a:gd name="connsiteX1-17" fmla="*/ 6415214 w 6415214"/>
              <a:gd name="connsiteY1-18" fmla="*/ 171407 h 171407"/>
              <a:gd name="connsiteX2-19" fmla="*/ 6415214 w 6415214"/>
              <a:gd name="connsiteY2-20" fmla="*/ 100390 h 171407"/>
              <a:gd name="connsiteX3-21" fmla="*/ 511261 w 6415214"/>
              <a:gd name="connsiteY3-22" fmla="*/ 100390 h 171407"/>
              <a:gd name="connsiteX4-23" fmla="*/ 229919 w 6415214"/>
              <a:gd name="connsiteY4-24" fmla="*/ 0 h 171407"/>
              <a:gd name="connsiteX5-25" fmla="*/ 229919 w 6415214"/>
              <a:gd name="connsiteY5-26" fmla="*/ 100390 h 171407"/>
              <a:gd name="connsiteX6-27" fmla="*/ 0 w 6415214"/>
              <a:gd name="connsiteY6-28" fmla="*/ 100390 h 171407"/>
              <a:gd name="connsiteX0-29" fmla="*/ 0 w 6415214"/>
              <a:gd name="connsiteY0-30" fmla="*/ 171407 h 171407"/>
              <a:gd name="connsiteX1-31" fmla="*/ 6415214 w 6415214"/>
              <a:gd name="connsiteY1-32" fmla="*/ 100390 h 171407"/>
              <a:gd name="connsiteX2-33" fmla="*/ 511261 w 6415214"/>
              <a:gd name="connsiteY2-34" fmla="*/ 100390 h 171407"/>
              <a:gd name="connsiteX3-35" fmla="*/ 229919 w 6415214"/>
              <a:gd name="connsiteY3-36" fmla="*/ 0 h 171407"/>
              <a:gd name="connsiteX4-37" fmla="*/ 229919 w 6415214"/>
              <a:gd name="connsiteY4-38" fmla="*/ 100390 h 171407"/>
              <a:gd name="connsiteX5-39" fmla="*/ 0 w 6415214"/>
              <a:gd name="connsiteY5-40" fmla="*/ 100390 h 171407"/>
              <a:gd name="connsiteX0-41" fmla="*/ 6415214 w 6415214"/>
              <a:gd name="connsiteY0-42" fmla="*/ 100390 h 100390"/>
              <a:gd name="connsiteX1-43" fmla="*/ 511261 w 6415214"/>
              <a:gd name="connsiteY1-44" fmla="*/ 100390 h 100390"/>
              <a:gd name="connsiteX2-45" fmla="*/ 229919 w 6415214"/>
              <a:gd name="connsiteY2-46" fmla="*/ 0 h 100390"/>
              <a:gd name="connsiteX3-47" fmla="*/ 229919 w 6415214"/>
              <a:gd name="connsiteY3-48" fmla="*/ 100390 h 100390"/>
              <a:gd name="connsiteX4-49" fmla="*/ 0 w 6415214"/>
              <a:gd name="connsiteY4-50" fmla="*/ 100390 h 100390"/>
              <a:gd name="connsiteX0-51" fmla="*/ 6415214 w 6415214"/>
              <a:gd name="connsiteY0-52" fmla="*/ 195640 h 195640"/>
              <a:gd name="connsiteX1-53" fmla="*/ 511261 w 6415214"/>
              <a:gd name="connsiteY1-54" fmla="*/ 195640 h 195640"/>
              <a:gd name="connsiteX2-55" fmla="*/ 227538 w 6415214"/>
              <a:gd name="connsiteY2-56" fmla="*/ 0 h 195640"/>
              <a:gd name="connsiteX3-57" fmla="*/ 229919 w 6415214"/>
              <a:gd name="connsiteY3-58" fmla="*/ 195640 h 195640"/>
              <a:gd name="connsiteX4-59" fmla="*/ 0 w 6415214"/>
              <a:gd name="connsiteY4-60" fmla="*/ 195640 h 195640"/>
              <a:gd name="connsiteX0-61" fmla="*/ 6415214 w 6415214"/>
              <a:gd name="connsiteY0-62" fmla="*/ 193259 h 193259"/>
              <a:gd name="connsiteX1-63" fmla="*/ 511261 w 6415214"/>
              <a:gd name="connsiteY1-64" fmla="*/ 193259 h 193259"/>
              <a:gd name="connsiteX2-65" fmla="*/ 232301 w 6415214"/>
              <a:gd name="connsiteY2-66" fmla="*/ 0 h 193259"/>
              <a:gd name="connsiteX3-67" fmla="*/ 229919 w 6415214"/>
              <a:gd name="connsiteY3-68" fmla="*/ 193259 h 193259"/>
              <a:gd name="connsiteX4-69" fmla="*/ 0 w 6415214"/>
              <a:gd name="connsiteY4-70" fmla="*/ 193259 h 1932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415214" h="193259">
                <a:moveTo>
                  <a:pt x="6415214" y="193259"/>
                </a:moveTo>
                <a:lnTo>
                  <a:pt x="511261" y="193259"/>
                </a:lnTo>
                <a:lnTo>
                  <a:pt x="232301" y="0"/>
                </a:lnTo>
                <a:cubicBezTo>
                  <a:pt x="233095" y="65213"/>
                  <a:pt x="229125" y="128046"/>
                  <a:pt x="229919" y="193259"/>
                </a:cubicBezTo>
                <a:lnTo>
                  <a:pt x="0" y="193259"/>
                </a:lnTo>
              </a:path>
            </a:pathLst>
          </a:custGeom>
          <a:noFill/>
          <a:ln w="28575">
            <a:solidFill>
              <a:srgbClr val="265A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3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54025" y="1546860"/>
            <a:ext cx="651446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000" b="1">
                <a:solidFill>
                  <a:srgbClr val="204D11"/>
                </a:solidFill>
              </a:rPr>
              <a:t>课程名称</a:t>
            </a:r>
            <a:r>
              <a:rPr lang="zh-CN" altLang="en-US" sz="6000" b="1">
                <a:solidFill>
                  <a:srgbClr val="204D11"/>
                </a:solidFill>
                <a:sym typeface="+mn-ea"/>
              </a:rPr>
              <a:t>课程名称课程名称</a:t>
            </a:r>
            <a:r>
              <a:rPr lang="zh-CN" altLang="en-US" sz="6000" b="1">
                <a:solidFill>
                  <a:srgbClr val="204D11"/>
                </a:solidFill>
                <a:sym typeface="+mn-ea"/>
              </a:rPr>
              <a:t>课程名称</a:t>
            </a:r>
            <a:endParaRPr lang="zh-CN" altLang="en-US" sz="6000" b="1">
              <a:solidFill>
                <a:srgbClr val="204D11"/>
              </a:solidFill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08025" y="4517390"/>
            <a:ext cx="5668645" cy="1229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204D1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主讲教师：张三三    </a:t>
            </a:r>
            <a:endParaRPr lang="zh-CN" altLang="en-US" sz="2800" b="1">
              <a:solidFill>
                <a:srgbClr val="204D1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fontAlgn="auto">
              <a:lnSpc>
                <a:spcPts val="2160"/>
              </a:lnSpc>
            </a:pPr>
            <a:endParaRPr lang="zh-CN" altLang="en-US" sz="2800" b="1">
              <a:solidFill>
                <a:srgbClr val="204D1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800" b="1">
                <a:solidFill>
                  <a:srgbClr val="204D1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联系方式：</a:t>
            </a:r>
            <a:r>
              <a:rPr lang="en-US" altLang="zh-CN" sz="2800" b="1">
                <a:solidFill>
                  <a:srgbClr val="204D1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1234567891234</a:t>
            </a:r>
            <a:endParaRPr lang="en-US" altLang="zh-CN" sz="2800" b="1">
              <a:solidFill>
                <a:srgbClr val="204D1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5" name="图片 4" descr="安徽信息工程学院LOGO(1)-02"/>
          <p:cNvPicPr>
            <a:picLocks noChangeAspect="1"/>
          </p:cNvPicPr>
          <p:nvPr/>
        </p:nvPicPr>
        <p:blipFill>
          <a:blip r:embed="rId2">
            <a:grayscl/>
            <a:lum bright="100000" contrast="-100000"/>
          </a:blip>
          <a:srcRect l="22829"/>
          <a:stretch>
            <a:fillRect/>
          </a:stretch>
        </p:blipFill>
        <p:spPr>
          <a:xfrm>
            <a:off x="7821930" y="4294505"/>
            <a:ext cx="4135120" cy="1341755"/>
          </a:xfrm>
          <a:prstGeom prst="rect">
            <a:avLst/>
          </a:prstGeom>
        </p:spPr>
      </p:pic>
      <p:pic>
        <p:nvPicPr>
          <p:cNvPr id="6" name="图片 5" descr="图片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9780" y="1210945"/>
            <a:ext cx="2979420" cy="273177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PA-矩形 7"/>
          <p:cNvSpPr/>
          <p:nvPr userDrawn="1">
            <p:custDataLst>
              <p:tags r:id="rId1"/>
            </p:custDataLst>
          </p:nvPr>
        </p:nvSpPr>
        <p:spPr>
          <a:xfrm>
            <a:off x="3725545" y="0"/>
            <a:ext cx="8466455" cy="6858000"/>
          </a:xfrm>
          <a:prstGeom prst="rect">
            <a:avLst/>
          </a:prstGeom>
          <a:solidFill>
            <a:srgbClr val="265A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608965" y="2625725"/>
            <a:ext cx="2197100" cy="1308100"/>
            <a:chOff x="992" y="4802"/>
            <a:chExt cx="3460" cy="2060"/>
          </a:xfrm>
        </p:grpSpPr>
        <p:cxnSp>
          <p:nvCxnSpPr>
            <p:cNvPr id="53" name="直接连接符 52"/>
            <p:cNvCxnSpPr/>
            <p:nvPr/>
          </p:nvCxnSpPr>
          <p:spPr>
            <a:xfrm>
              <a:off x="1385" y="4866"/>
              <a:ext cx="2720" cy="0"/>
            </a:xfrm>
            <a:prstGeom prst="line">
              <a:avLst/>
            </a:prstGeom>
            <a:ln w="12700">
              <a:solidFill>
                <a:srgbClr val="204D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矩形 53"/>
            <p:cNvSpPr/>
            <p:nvPr/>
          </p:nvSpPr>
          <p:spPr>
            <a:xfrm>
              <a:off x="992" y="4802"/>
              <a:ext cx="3460" cy="174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p>
              <a:pPr lvl="0" algn="dist"/>
              <a:r>
                <a:rPr lang="zh-CN" altLang="en-US" sz="6600" spc="600" dirty="0">
                  <a:solidFill>
                    <a:srgbClr val="204D11"/>
                  </a:solidFill>
                  <a:latin typeface="方正大标宋简体" panose="02010601030101010101" pitchFamily="2" charset="-122"/>
                  <a:ea typeface="方正大标宋简体" panose="02010601030101010101" pitchFamily="2" charset="-122"/>
                </a:rPr>
                <a:t>目录</a:t>
              </a:r>
              <a:endParaRPr lang="zh-CN" altLang="en-US" sz="6600" spc="600" dirty="0">
                <a:solidFill>
                  <a:srgbClr val="204D11"/>
                </a:solidFill>
                <a:latin typeface="方正大标宋简体" panose="02010601030101010101" pitchFamily="2" charset="-122"/>
                <a:ea typeface="方正大标宋简体" panose="02010601030101010101" pitchFamily="2" charset="-122"/>
              </a:endParaRPr>
            </a:p>
          </p:txBody>
        </p:sp>
        <p:sp>
          <p:nvSpPr>
            <p:cNvPr id="55" name="矩形 54"/>
            <p:cNvSpPr/>
            <p:nvPr/>
          </p:nvSpPr>
          <p:spPr>
            <a:xfrm>
              <a:off x="1244" y="6130"/>
              <a:ext cx="3002" cy="727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 lvl="0" algn="dist"/>
              <a:r>
                <a:rPr lang="en-US" altLang="zh-CN" sz="2400" dirty="0">
                  <a:solidFill>
                    <a:srgbClr val="204D11"/>
                  </a:solidFill>
                </a:rPr>
                <a:t>CONTENTS</a:t>
              </a:r>
              <a:endParaRPr lang="en-US" altLang="zh-CN" sz="2400" dirty="0">
                <a:solidFill>
                  <a:srgbClr val="204D11"/>
                </a:solidFill>
              </a:endParaRPr>
            </a:p>
          </p:txBody>
        </p:sp>
        <p:cxnSp>
          <p:nvCxnSpPr>
            <p:cNvPr id="56" name="直接连接符 55"/>
            <p:cNvCxnSpPr/>
            <p:nvPr/>
          </p:nvCxnSpPr>
          <p:spPr>
            <a:xfrm>
              <a:off x="1385" y="6862"/>
              <a:ext cx="2720" cy="0"/>
            </a:xfrm>
            <a:prstGeom prst="line">
              <a:avLst/>
            </a:prstGeom>
            <a:ln w="12700">
              <a:solidFill>
                <a:srgbClr val="204D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5" name="表格 14"/>
          <p:cNvGraphicFramePr/>
          <p:nvPr>
            <p:custDataLst>
              <p:tags r:id="rId2"/>
            </p:custDataLst>
          </p:nvPr>
        </p:nvGraphicFramePr>
        <p:xfrm>
          <a:off x="4054475" y="1296035"/>
          <a:ext cx="7844790" cy="43199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3035"/>
                <a:gridCol w="6421755"/>
              </a:tblGrid>
              <a:tr h="53975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第一章</a:t>
                      </a:r>
                      <a:endParaRPr lang="zh-CN" altLang="en-US" sz="24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在这里输入内容</a:t>
                      </a:r>
                      <a:endParaRPr lang="zh-CN" altLang="en-US" sz="24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第二章</a:t>
                      </a:r>
                      <a:endParaRPr lang="zh-CN" altLang="en-US" sz="24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24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第三章</a:t>
                      </a:r>
                      <a:endParaRPr lang="zh-CN" altLang="en-US" sz="24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24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第四章</a:t>
                      </a:r>
                      <a:endParaRPr lang="zh-CN" altLang="en-US" sz="24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24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第五章</a:t>
                      </a:r>
                      <a:endParaRPr lang="zh-CN" altLang="en-US" sz="24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24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第六章</a:t>
                      </a:r>
                      <a:endParaRPr lang="zh-CN" altLang="en-US" sz="24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24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第七章</a:t>
                      </a:r>
                      <a:endParaRPr lang="zh-CN" altLang="en-US" sz="24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24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4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……</a:t>
                      </a:r>
                      <a:endParaRPr lang="en-US" altLang="zh-CN" sz="24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7" name="矩形 16"/>
          <p:cNvSpPr/>
          <p:nvPr/>
        </p:nvSpPr>
        <p:spPr>
          <a:xfrm>
            <a:off x="8253730" y="2179955"/>
            <a:ext cx="3938270" cy="3507740"/>
          </a:xfrm>
          <a:prstGeom prst="rect">
            <a:avLst/>
          </a:prstGeom>
          <a:blipFill rotWithShape="1">
            <a:blip r:embed="rId3">
              <a:alphaModFix amt="1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35f8ada8-d1d5-484b-a646-0693bbf3215b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10054544" y="166102"/>
            <a:ext cx="1464356" cy="442149"/>
            <a:chOff x="3126770" y="2552633"/>
            <a:chExt cx="5689224" cy="1717810"/>
          </a:xfrm>
          <a:solidFill>
            <a:schemeClr val="bg1"/>
          </a:solidFill>
        </p:grpSpPr>
        <p:sp>
          <p:nvSpPr>
            <p:cNvPr id="49" name="íṣlîḍé"/>
            <p:cNvSpPr/>
            <p:nvPr/>
          </p:nvSpPr>
          <p:spPr bwMode="auto">
            <a:xfrm>
              <a:off x="3126770" y="2552633"/>
              <a:ext cx="1713720" cy="1717810"/>
            </a:xfrm>
            <a:custGeom>
              <a:avLst/>
              <a:gdLst>
                <a:gd name="T0" fmla="*/ 266 w 531"/>
                <a:gd name="T1" fmla="*/ 0 h 531"/>
                <a:gd name="T2" fmla="*/ 266 w 531"/>
                <a:gd name="T3" fmla="*/ 0 h 531"/>
                <a:gd name="T4" fmla="*/ 266 w 531"/>
                <a:gd name="T5" fmla="*/ 0 h 531"/>
                <a:gd name="T6" fmla="*/ 454 w 531"/>
                <a:gd name="T7" fmla="*/ 78 h 531"/>
                <a:gd name="T8" fmla="*/ 531 w 531"/>
                <a:gd name="T9" fmla="*/ 265 h 531"/>
                <a:gd name="T10" fmla="*/ 531 w 531"/>
                <a:gd name="T11" fmla="*/ 265 h 531"/>
                <a:gd name="T12" fmla="*/ 531 w 531"/>
                <a:gd name="T13" fmla="*/ 265 h 531"/>
                <a:gd name="T14" fmla="*/ 531 w 531"/>
                <a:gd name="T15" fmla="*/ 265 h 531"/>
                <a:gd name="T16" fmla="*/ 531 w 531"/>
                <a:gd name="T17" fmla="*/ 265 h 531"/>
                <a:gd name="T18" fmla="*/ 454 w 531"/>
                <a:gd name="T19" fmla="*/ 453 h 531"/>
                <a:gd name="T20" fmla="*/ 266 w 531"/>
                <a:gd name="T21" fmla="*/ 531 h 531"/>
                <a:gd name="T22" fmla="*/ 266 w 531"/>
                <a:gd name="T23" fmla="*/ 531 h 531"/>
                <a:gd name="T24" fmla="*/ 266 w 531"/>
                <a:gd name="T25" fmla="*/ 531 h 531"/>
                <a:gd name="T26" fmla="*/ 266 w 531"/>
                <a:gd name="T27" fmla="*/ 531 h 531"/>
                <a:gd name="T28" fmla="*/ 266 w 531"/>
                <a:gd name="T29" fmla="*/ 531 h 531"/>
                <a:gd name="T30" fmla="*/ 78 w 531"/>
                <a:gd name="T31" fmla="*/ 453 h 531"/>
                <a:gd name="T32" fmla="*/ 0 w 531"/>
                <a:gd name="T33" fmla="*/ 265 h 531"/>
                <a:gd name="T34" fmla="*/ 0 w 531"/>
                <a:gd name="T35" fmla="*/ 265 h 531"/>
                <a:gd name="T36" fmla="*/ 0 w 531"/>
                <a:gd name="T37" fmla="*/ 265 h 531"/>
                <a:gd name="T38" fmla="*/ 0 w 531"/>
                <a:gd name="T39" fmla="*/ 265 h 531"/>
                <a:gd name="T40" fmla="*/ 0 w 531"/>
                <a:gd name="T41" fmla="*/ 265 h 531"/>
                <a:gd name="T42" fmla="*/ 78 w 531"/>
                <a:gd name="T43" fmla="*/ 78 h 531"/>
                <a:gd name="T44" fmla="*/ 266 w 531"/>
                <a:gd name="T45" fmla="*/ 0 h 531"/>
                <a:gd name="T46" fmla="*/ 266 w 531"/>
                <a:gd name="T47" fmla="*/ 0 h 531"/>
                <a:gd name="T48" fmla="*/ 266 w 531"/>
                <a:gd name="T49" fmla="*/ 0 h 531"/>
                <a:gd name="T50" fmla="*/ 266 w 531"/>
                <a:gd name="T51" fmla="*/ 6 h 531"/>
                <a:gd name="T52" fmla="*/ 266 w 531"/>
                <a:gd name="T53" fmla="*/ 6 h 531"/>
                <a:gd name="T54" fmla="*/ 266 w 531"/>
                <a:gd name="T55" fmla="*/ 6 h 531"/>
                <a:gd name="T56" fmla="*/ 266 w 531"/>
                <a:gd name="T57" fmla="*/ 6 h 531"/>
                <a:gd name="T58" fmla="*/ 266 w 531"/>
                <a:gd name="T59" fmla="*/ 6 h 531"/>
                <a:gd name="T60" fmla="*/ 82 w 531"/>
                <a:gd name="T61" fmla="*/ 82 h 531"/>
                <a:gd name="T62" fmla="*/ 6 w 531"/>
                <a:gd name="T63" fmla="*/ 265 h 531"/>
                <a:gd name="T64" fmla="*/ 6 w 531"/>
                <a:gd name="T65" fmla="*/ 265 h 531"/>
                <a:gd name="T66" fmla="*/ 6 w 531"/>
                <a:gd name="T67" fmla="*/ 265 h 531"/>
                <a:gd name="T68" fmla="*/ 6 w 531"/>
                <a:gd name="T69" fmla="*/ 265 h 531"/>
                <a:gd name="T70" fmla="*/ 6 w 531"/>
                <a:gd name="T71" fmla="*/ 265 h 531"/>
                <a:gd name="T72" fmla="*/ 82 w 531"/>
                <a:gd name="T73" fmla="*/ 449 h 531"/>
                <a:gd name="T74" fmla="*/ 266 w 531"/>
                <a:gd name="T75" fmla="*/ 525 h 531"/>
                <a:gd name="T76" fmla="*/ 266 w 531"/>
                <a:gd name="T77" fmla="*/ 525 h 531"/>
                <a:gd name="T78" fmla="*/ 266 w 531"/>
                <a:gd name="T79" fmla="*/ 525 h 531"/>
                <a:gd name="T80" fmla="*/ 266 w 531"/>
                <a:gd name="T81" fmla="*/ 525 h 531"/>
                <a:gd name="T82" fmla="*/ 266 w 531"/>
                <a:gd name="T83" fmla="*/ 525 h 531"/>
                <a:gd name="T84" fmla="*/ 449 w 531"/>
                <a:gd name="T85" fmla="*/ 449 h 531"/>
                <a:gd name="T86" fmla="*/ 525 w 531"/>
                <a:gd name="T87" fmla="*/ 265 h 531"/>
                <a:gd name="T88" fmla="*/ 525 w 531"/>
                <a:gd name="T89" fmla="*/ 265 h 531"/>
                <a:gd name="T90" fmla="*/ 525 w 531"/>
                <a:gd name="T91" fmla="*/ 265 h 531"/>
                <a:gd name="T92" fmla="*/ 525 w 531"/>
                <a:gd name="T93" fmla="*/ 265 h 531"/>
                <a:gd name="T94" fmla="*/ 525 w 531"/>
                <a:gd name="T95" fmla="*/ 265 h 531"/>
                <a:gd name="T96" fmla="*/ 449 w 531"/>
                <a:gd name="T97" fmla="*/ 82 h 531"/>
                <a:gd name="T98" fmla="*/ 266 w 531"/>
                <a:gd name="T99" fmla="*/ 6 h 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31" h="531">
                  <a:moveTo>
                    <a:pt x="266" y="0"/>
                  </a:moveTo>
                  <a:cubicBezTo>
                    <a:pt x="266" y="0"/>
                    <a:pt x="266" y="0"/>
                    <a:pt x="266" y="0"/>
                  </a:cubicBezTo>
                  <a:cubicBezTo>
                    <a:pt x="266" y="0"/>
                    <a:pt x="266" y="0"/>
                    <a:pt x="266" y="0"/>
                  </a:cubicBezTo>
                  <a:cubicBezTo>
                    <a:pt x="339" y="0"/>
                    <a:pt x="405" y="30"/>
                    <a:pt x="454" y="78"/>
                  </a:cubicBezTo>
                  <a:cubicBezTo>
                    <a:pt x="502" y="126"/>
                    <a:pt x="531" y="192"/>
                    <a:pt x="531" y="265"/>
                  </a:cubicBezTo>
                  <a:cubicBezTo>
                    <a:pt x="531" y="265"/>
                    <a:pt x="531" y="265"/>
                    <a:pt x="531" y="265"/>
                  </a:cubicBezTo>
                  <a:cubicBezTo>
                    <a:pt x="531" y="265"/>
                    <a:pt x="531" y="265"/>
                    <a:pt x="531" y="265"/>
                  </a:cubicBezTo>
                  <a:cubicBezTo>
                    <a:pt x="531" y="265"/>
                    <a:pt x="531" y="265"/>
                    <a:pt x="531" y="265"/>
                  </a:cubicBezTo>
                  <a:cubicBezTo>
                    <a:pt x="531" y="265"/>
                    <a:pt x="531" y="265"/>
                    <a:pt x="531" y="265"/>
                  </a:cubicBezTo>
                  <a:cubicBezTo>
                    <a:pt x="531" y="339"/>
                    <a:pt x="502" y="405"/>
                    <a:pt x="454" y="453"/>
                  </a:cubicBezTo>
                  <a:cubicBezTo>
                    <a:pt x="405" y="501"/>
                    <a:pt x="339" y="531"/>
                    <a:pt x="266" y="531"/>
                  </a:cubicBezTo>
                  <a:cubicBezTo>
                    <a:pt x="266" y="531"/>
                    <a:pt x="266" y="531"/>
                    <a:pt x="266" y="531"/>
                  </a:cubicBezTo>
                  <a:cubicBezTo>
                    <a:pt x="266" y="531"/>
                    <a:pt x="266" y="531"/>
                    <a:pt x="266" y="531"/>
                  </a:cubicBezTo>
                  <a:cubicBezTo>
                    <a:pt x="266" y="531"/>
                    <a:pt x="266" y="531"/>
                    <a:pt x="266" y="531"/>
                  </a:cubicBezTo>
                  <a:cubicBezTo>
                    <a:pt x="266" y="531"/>
                    <a:pt x="266" y="531"/>
                    <a:pt x="266" y="531"/>
                  </a:cubicBezTo>
                  <a:cubicBezTo>
                    <a:pt x="193" y="531"/>
                    <a:pt x="126" y="501"/>
                    <a:pt x="78" y="453"/>
                  </a:cubicBezTo>
                  <a:cubicBezTo>
                    <a:pt x="30" y="405"/>
                    <a:pt x="0" y="339"/>
                    <a:pt x="0" y="265"/>
                  </a:cubicBezTo>
                  <a:cubicBezTo>
                    <a:pt x="0" y="265"/>
                    <a:pt x="0" y="265"/>
                    <a:pt x="0" y="265"/>
                  </a:cubicBezTo>
                  <a:cubicBezTo>
                    <a:pt x="0" y="265"/>
                    <a:pt x="0" y="265"/>
                    <a:pt x="0" y="265"/>
                  </a:cubicBezTo>
                  <a:cubicBezTo>
                    <a:pt x="0" y="265"/>
                    <a:pt x="0" y="265"/>
                    <a:pt x="0" y="265"/>
                  </a:cubicBezTo>
                  <a:cubicBezTo>
                    <a:pt x="0" y="265"/>
                    <a:pt x="0" y="265"/>
                    <a:pt x="0" y="265"/>
                  </a:cubicBezTo>
                  <a:cubicBezTo>
                    <a:pt x="0" y="192"/>
                    <a:pt x="30" y="126"/>
                    <a:pt x="78" y="78"/>
                  </a:cubicBezTo>
                  <a:cubicBezTo>
                    <a:pt x="126" y="30"/>
                    <a:pt x="193" y="0"/>
                    <a:pt x="266" y="0"/>
                  </a:cubicBezTo>
                  <a:cubicBezTo>
                    <a:pt x="266" y="0"/>
                    <a:pt x="266" y="0"/>
                    <a:pt x="266" y="0"/>
                  </a:cubicBezTo>
                  <a:cubicBezTo>
                    <a:pt x="266" y="0"/>
                    <a:pt x="266" y="0"/>
                    <a:pt x="266" y="0"/>
                  </a:cubicBezTo>
                  <a:close/>
                  <a:moveTo>
                    <a:pt x="266" y="6"/>
                  </a:moveTo>
                  <a:cubicBezTo>
                    <a:pt x="266" y="6"/>
                    <a:pt x="266" y="6"/>
                    <a:pt x="266" y="6"/>
                  </a:cubicBezTo>
                  <a:cubicBezTo>
                    <a:pt x="266" y="6"/>
                    <a:pt x="266" y="6"/>
                    <a:pt x="266" y="6"/>
                  </a:cubicBezTo>
                  <a:cubicBezTo>
                    <a:pt x="266" y="6"/>
                    <a:pt x="266" y="6"/>
                    <a:pt x="266" y="6"/>
                  </a:cubicBezTo>
                  <a:cubicBezTo>
                    <a:pt x="266" y="6"/>
                    <a:pt x="266" y="6"/>
                    <a:pt x="266" y="6"/>
                  </a:cubicBezTo>
                  <a:cubicBezTo>
                    <a:pt x="194" y="6"/>
                    <a:pt x="129" y="35"/>
                    <a:pt x="82" y="82"/>
                  </a:cubicBezTo>
                  <a:cubicBezTo>
                    <a:pt x="35" y="129"/>
                    <a:pt x="6" y="194"/>
                    <a:pt x="6" y="265"/>
                  </a:cubicBezTo>
                  <a:cubicBezTo>
                    <a:pt x="6" y="265"/>
                    <a:pt x="6" y="265"/>
                    <a:pt x="6" y="265"/>
                  </a:cubicBezTo>
                  <a:cubicBezTo>
                    <a:pt x="6" y="265"/>
                    <a:pt x="6" y="265"/>
                    <a:pt x="6" y="265"/>
                  </a:cubicBezTo>
                  <a:cubicBezTo>
                    <a:pt x="6" y="265"/>
                    <a:pt x="6" y="265"/>
                    <a:pt x="6" y="265"/>
                  </a:cubicBezTo>
                  <a:cubicBezTo>
                    <a:pt x="6" y="265"/>
                    <a:pt x="6" y="265"/>
                    <a:pt x="6" y="265"/>
                  </a:cubicBezTo>
                  <a:cubicBezTo>
                    <a:pt x="6" y="337"/>
                    <a:pt x="35" y="402"/>
                    <a:pt x="82" y="449"/>
                  </a:cubicBezTo>
                  <a:cubicBezTo>
                    <a:pt x="129" y="496"/>
                    <a:pt x="194" y="525"/>
                    <a:pt x="266" y="525"/>
                  </a:cubicBezTo>
                  <a:cubicBezTo>
                    <a:pt x="266" y="525"/>
                    <a:pt x="266" y="525"/>
                    <a:pt x="266" y="525"/>
                  </a:cubicBezTo>
                  <a:cubicBezTo>
                    <a:pt x="266" y="525"/>
                    <a:pt x="266" y="525"/>
                    <a:pt x="266" y="525"/>
                  </a:cubicBezTo>
                  <a:cubicBezTo>
                    <a:pt x="266" y="525"/>
                    <a:pt x="266" y="525"/>
                    <a:pt x="266" y="525"/>
                  </a:cubicBezTo>
                  <a:cubicBezTo>
                    <a:pt x="266" y="525"/>
                    <a:pt x="266" y="525"/>
                    <a:pt x="266" y="525"/>
                  </a:cubicBezTo>
                  <a:cubicBezTo>
                    <a:pt x="337" y="525"/>
                    <a:pt x="402" y="496"/>
                    <a:pt x="449" y="449"/>
                  </a:cubicBezTo>
                  <a:cubicBezTo>
                    <a:pt x="496" y="402"/>
                    <a:pt x="525" y="337"/>
                    <a:pt x="525" y="265"/>
                  </a:cubicBezTo>
                  <a:cubicBezTo>
                    <a:pt x="525" y="265"/>
                    <a:pt x="525" y="265"/>
                    <a:pt x="525" y="265"/>
                  </a:cubicBezTo>
                  <a:cubicBezTo>
                    <a:pt x="525" y="265"/>
                    <a:pt x="525" y="265"/>
                    <a:pt x="525" y="265"/>
                  </a:cubicBezTo>
                  <a:cubicBezTo>
                    <a:pt x="525" y="265"/>
                    <a:pt x="525" y="265"/>
                    <a:pt x="525" y="265"/>
                  </a:cubicBezTo>
                  <a:cubicBezTo>
                    <a:pt x="525" y="265"/>
                    <a:pt x="525" y="265"/>
                    <a:pt x="525" y="265"/>
                  </a:cubicBezTo>
                  <a:cubicBezTo>
                    <a:pt x="525" y="194"/>
                    <a:pt x="496" y="129"/>
                    <a:pt x="449" y="82"/>
                  </a:cubicBezTo>
                  <a:cubicBezTo>
                    <a:pt x="402" y="35"/>
                    <a:pt x="337" y="6"/>
                    <a:pt x="266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0" name="îṧlïḑe"/>
            <p:cNvSpPr/>
            <p:nvPr/>
          </p:nvSpPr>
          <p:spPr bwMode="auto">
            <a:xfrm>
              <a:off x="3346268" y="2769404"/>
              <a:ext cx="1277451" cy="1281541"/>
            </a:xfrm>
            <a:custGeom>
              <a:avLst/>
              <a:gdLst>
                <a:gd name="T0" fmla="*/ 198 w 396"/>
                <a:gd name="T1" fmla="*/ 0 h 396"/>
                <a:gd name="T2" fmla="*/ 198 w 396"/>
                <a:gd name="T3" fmla="*/ 0 h 396"/>
                <a:gd name="T4" fmla="*/ 198 w 396"/>
                <a:gd name="T5" fmla="*/ 0 h 396"/>
                <a:gd name="T6" fmla="*/ 338 w 396"/>
                <a:gd name="T7" fmla="*/ 58 h 396"/>
                <a:gd name="T8" fmla="*/ 396 w 396"/>
                <a:gd name="T9" fmla="*/ 198 h 396"/>
                <a:gd name="T10" fmla="*/ 396 w 396"/>
                <a:gd name="T11" fmla="*/ 198 h 396"/>
                <a:gd name="T12" fmla="*/ 396 w 396"/>
                <a:gd name="T13" fmla="*/ 198 h 396"/>
                <a:gd name="T14" fmla="*/ 396 w 396"/>
                <a:gd name="T15" fmla="*/ 198 h 396"/>
                <a:gd name="T16" fmla="*/ 396 w 396"/>
                <a:gd name="T17" fmla="*/ 198 h 396"/>
                <a:gd name="T18" fmla="*/ 338 w 396"/>
                <a:gd name="T19" fmla="*/ 338 h 396"/>
                <a:gd name="T20" fmla="*/ 198 w 396"/>
                <a:gd name="T21" fmla="*/ 396 h 396"/>
                <a:gd name="T22" fmla="*/ 198 w 396"/>
                <a:gd name="T23" fmla="*/ 396 h 396"/>
                <a:gd name="T24" fmla="*/ 198 w 396"/>
                <a:gd name="T25" fmla="*/ 396 h 396"/>
                <a:gd name="T26" fmla="*/ 198 w 396"/>
                <a:gd name="T27" fmla="*/ 396 h 396"/>
                <a:gd name="T28" fmla="*/ 198 w 396"/>
                <a:gd name="T29" fmla="*/ 396 h 396"/>
                <a:gd name="T30" fmla="*/ 58 w 396"/>
                <a:gd name="T31" fmla="*/ 338 h 396"/>
                <a:gd name="T32" fmla="*/ 0 w 396"/>
                <a:gd name="T33" fmla="*/ 198 h 396"/>
                <a:gd name="T34" fmla="*/ 0 w 396"/>
                <a:gd name="T35" fmla="*/ 198 h 396"/>
                <a:gd name="T36" fmla="*/ 0 w 396"/>
                <a:gd name="T37" fmla="*/ 198 h 396"/>
                <a:gd name="T38" fmla="*/ 0 w 396"/>
                <a:gd name="T39" fmla="*/ 198 h 396"/>
                <a:gd name="T40" fmla="*/ 0 w 396"/>
                <a:gd name="T41" fmla="*/ 198 h 396"/>
                <a:gd name="T42" fmla="*/ 58 w 396"/>
                <a:gd name="T43" fmla="*/ 58 h 396"/>
                <a:gd name="T44" fmla="*/ 198 w 396"/>
                <a:gd name="T45" fmla="*/ 0 h 396"/>
                <a:gd name="T46" fmla="*/ 198 w 396"/>
                <a:gd name="T47" fmla="*/ 0 h 396"/>
                <a:gd name="T48" fmla="*/ 198 w 396"/>
                <a:gd name="T49" fmla="*/ 0 h 396"/>
                <a:gd name="T50" fmla="*/ 198 w 396"/>
                <a:gd name="T51" fmla="*/ 6 h 396"/>
                <a:gd name="T52" fmla="*/ 198 w 396"/>
                <a:gd name="T53" fmla="*/ 6 h 396"/>
                <a:gd name="T54" fmla="*/ 198 w 396"/>
                <a:gd name="T55" fmla="*/ 6 h 396"/>
                <a:gd name="T56" fmla="*/ 198 w 396"/>
                <a:gd name="T57" fmla="*/ 6 h 396"/>
                <a:gd name="T58" fmla="*/ 198 w 396"/>
                <a:gd name="T59" fmla="*/ 6 h 396"/>
                <a:gd name="T60" fmla="*/ 62 w 396"/>
                <a:gd name="T61" fmla="*/ 62 h 396"/>
                <a:gd name="T62" fmla="*/ 6 w 396"/>
                <a:gd name="T63" fmla="*/ 198 h 396"/>
                <a:gd name="T64" fmla="*/ 6 w 396"/>
                <a:gd name="T65" fmla="*/ 198 h 396"/>
                <a:gd name="T66" fmla="*/ 6 w 396"/>
                <a:gd name="T67" fmla="*/ 198 h 396"/>
                <a:gd name="T68" fmla="*/ 6 w 396"/>
                <a:gd name="T69" fmla="*/ 198 h 396"/>
                <a:gd name="T70" fmla="*/ 6 w 396"/>
                <a:gd name="T71" fmla="*/ 198 h 396"/>
                <a:gd name="T72" fmla="*/ 62 w 396"/>
                <a:gd name="T73" fmla="*/ 334 h 396"/>
                <a:gd name="T74" fmla="*/ 198 w 396"/>
                <a:gd name="T75" fmla="*/ 391 h 396"/>
                <a:gd name="T76" fmla="*/ 198 w 396"/>
                <a:gd name="T77" fmla="*/ 391 h 396"/>
                <a:gd name="T78" fmla="*/ 198 w 396"/>
                <a:gd name="T79" fmla="*/ 391 h 396"/>
                <a:gd name="T80" fmla="*/ 198 w 396"/>
                <a:gd name="T81" fmla="*/ 391 h 396"/>
                <a:gd name="T82" fmla="*/ 198 w 396"/>
                <a:gd name="T83" fmla="*/ 391 h 396"/>
                <a:gd name="T84" fmla="*/ 334 w 396"/>
                <a:gd name="T85" fmla="*/ 334 h 396"/>
                <a:gd name="T86" fmla="*/ 390 w 396"/>
                <a:gd name="T87" fmla="*/ 198 h 396"/>
                <a:gd name="T88" fmla="*/ 390 w 396"/>
                <a:gd name="T89" fmla="*/ 198 h 396"/>
                <a:gd name="T90" fmla="*/ 390 w 396"/>
                <a:gd name="T91" fmla="*/ 198 h 396"/>
                <a:gd name="T92" fmla="*/ 390 w 396"/>
                <a:gd name="T93" fmla="*/ 198 h 396"/>
                <a:gd name="T94" fmla="*/ 390 w 396"/>
                <a:gd name="T95" fmla="*/ 198 h 396"/>
                <a:gd name="T96" fmla="*/ 334 w 396"/>
                <a:gd name="T97" fmla="*/ 62 h 396"/>
                <a:gd name="T98" fmla="*/ 198 w 396"/>
                <a:gd name="T99" fmla="*/ 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96" h="396">
                  <a:moveTo>
                    <a:pt x="198" y="0"/>
                  </a:moveTo>
                  <a:cubicBezTo>
                    <a:pt x="198" y="0"/>
                    <a:pt x="198" y="0"/>
                    <a:pt x="198" y="0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253" y="0"/>
                    <a:pt x="302" y="22"/>
                    <a:pt x="338" y="58"/>
                  </a:cubicBezTo>
                  <a:cubicBezTo>
                    <a:pt x="374" y="94"/>
                    <a:pt x="396" y="144"/>
                    <a:pt x="396" y="198"/>
                  </a:cubicBezTo>
                  <a:cubicBezTo>
                    <a:pt x="396" y="198"/>
                    <a:pt x="396" y="198"/>
                    <a:pt x="396" y="198"/>
                  </a:cubicBezTo>
                  <a:cubicBezTo>
                    <a:pt x="396" y="198"/>
                    <a:pt x="396" y="198"/>
                    <a:pt x="396" y="198"/>
                  </a:cubicBezTo>
                  <a:cubicBezTo>
                    <a:pt x="396" y="198"/>
                    <a:pt x="396" y="198"/>
                    <a:pt x="396" y="198"/>
                  </a:cubicBezTo>
                  <a:cubicBezTo>
                    <a:pt x="396" y="198"/>
                    <a:pt x="396" y="198"/>
                    <a:pt x="396" y="198"/>
                  </a:cubicBezTo>
                  <a:cubicBezTo>
                    <a:pt x="396" y="253"/>
                    <a:pt x="374" y="303"/>
                    <a:pt x="338" y="338"/>
                  </a:cubicBezTo>
                  <a:cubicBezTo>
                    <a:pt x="302" y="374"/>
                    <a:pt x="253" y="396"/>
                    <a:pt x="198" y="396"/>
                  </a:cubicBezTo>
                  <a:cubicBezTo>
                    <a:pt x="198" y="396"/>
                    <a:pt x="198" y="396"/>
                    <a:pt x="198" y="396"/>
                  </a:cubicBezTo>
                  <a:cubicBezTo>
                    <a:pt x="198" y="396"/>
                    <a:pt x="198" y="396"/>
                    <a:pt x="198" y="396"/>
                  </a:cubicBezTo>
                  <a:cubicBezTo>
                    <a:pt x="198" y="396"/>
                    <a:pt x="198" y="396"/>
                    <a:pt x="198" y="396"/>
                  </a:cubicBezTo>
                  <a:cubicBezTo>
                    <a:pt x="198" y="396"/>
                    <a:pt x="198" y="396"/>
                    <a:pt x="198" y="396"/>
                  </a:cubicBezTo>
                  <a:cubicBezTo>
                    <a:pt x="143" y="396"/>
                    <a:pt x="94" y="374"/>
                    <a:pt x="58" y="338"/>
                  </a:cubicBezTo>
                  <a:cubicBezTo>
                    <a:pt x="22" y="303"/>
                    <a:pt x="0" y="253"/>
                    <a:pt x="0" y="198"/>
                  </a:cubicBezTo>
                  <a:cubicBezTo>
                    <a:pt x="0" y="198"/>
                    <a:pt x="0" y="198"/>
                    <a:pt x="0" y="198"/>
                  </a:cubicBezTo>
                  <a:cubicBezTo>
                    <a:pt x="0" y="198"/>
                    <a:pt x="0" y="198"/>
                    <a:pt x="0" y="198"/>
                  </a:cubicBezTo>
                  <a:cubicBezTo>
                    <a:pt x="0" y="198"/>
                    <a:pt x="0" y="198"/>
                    <a:pt x="0" y="198"/>
                  </a:cubicBezTo>
                  <a:cubicBezTo>
                    <a:pt x="0" y="198"/>
                    <a:pt x="0" y="198"/>
                    <a:pt x="0" y="198"/>
                  </a:cubicBezTo>
                  <a:cubicBezTo>
                    <a:pt x="0" y="144"/>
                    <a:pt x="22" y="94"/>
                    <a:pt x="58" y="58"/>
                  </a:cubicBezTo>
                  <a:cubicBezTo>
                    <a:pt x="94" y="22"/>
                    <a:pt x="143" y="0"/>
                    <a:pt x="198" y="0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198" y="0"/>
                    <a:pt x="198" y="0"/>
                    <a:pt x="198" y="0"/>
                  </a:cubicBezTo>
                  <a:close/>
                  <a:moveTo>
                    <a:pt x="198" y="6"/>
                  </a:moveTo>
                  <a:cubicBezTo>
                    <a:pt x="198" y="6"/>
                    <a:pt x="198" y="6"/>
                    <a:pt x="198" y="6"/>
                  </a:cubicBezTo>
                  <a:cubicBezTo>
                    <a:pt x="198" y="6"/>
                    <a:pt x="198" y="6"/>
                    <a:pt x="198" y="6"/>
                  </a:cubicBezTo>
                  <a:cubicBezTo>
                    <a:pt x="198" y="6"/>
                    <a:pt x="198" y="6"/>
                    <a:pt x="198" y="6"/>
                  </a:cubicBezTo>
                  <a:cubicBezTo>
                    <a:pt x="198" y="6"/>
                    <a:pt x="198" y="6"/>
                    <a:pt x="198" y="6"/>
                  </a:cubicBezTo>
                  <a:cubicBezTo>
                    <a:pt x="145" y="6"/>
                    <a:pt x="97" y="28"/>
                    <a:pt x="62" y="62"/>
                  </a:cubicBezTo>
                  <a:cubicBezTo>
                    <a:pt x="27" y="97"/>
                    <a:pt x="6" y="145"/>
                    <a:pt x="6" y="198"/>
                  </a:cubicBezTo>
                  <a:cubicBezTo>
                    <a:pt x="6" y="198"/>
                    <a:pt x="6" y="198"/>
                    <a:pt x="6" y="198"/>
                  </a:cubicBezTo>
                  <a:cubicBezTo>
                    <a:pt x="6" y="198"/>
                    <a:pt x="6" y="198"/>
                    <a:pt x="6" y="198"/>
                  </a:cubicBezTo>
                  <a:cubicBezTo>
                    <a:pt x="6" y="198"/>
                    <a:pt x="6" y="198"/>
                    <a:pt x="6" y="198"/>
                  </a:cubicBezTo>
                  <a:cubicBezTo>
                    <a:pt x="6" y="198"/>
                    <a:pt x="6" y="198"/>
                    <a:pt x="6" y="198"/>
                  </a:cubicBezTo>
                  <a:cubicBezTo>
                    <a:pt x="6" y="251"/>
                    <a:pt x="27" y="299"/>
                    <a:pt x="62" y="334"/>
                  </a:cubicBezTo>
                  <a:cubicBezTo>
                    <a:pt x="97" y="369"/>
                    <a:pt x="145" y="391"/>
                    <a:pt x="198" y="391"/>
                  </a:cubicBezTo>
                  <a:cubicBezTo>
                    <a:pt x="198" y="391"/>
                    <a:pt x="198" y="391"/>
                    <a:pt x="198" y="391"/>
                  </a:cubicBezTo>
                  <a:cubicBezTo>
                    <a:pt x="198" y="391"/>
                    <a:pt x="198" y="391"/>
                    <a:pt x="198" y="391"/>
                  </a:cubicBezTo>
                  <a:cubicBezTo>
                    <a:pt x="198" y="391"/>
                    <a:pt x="198" y="391"/>
                    <a:pt x="198" y="391"/>
                  </a:cubicBezTo>
                  <a:cubicBezTo>
                    <a:pt x="198" y="391"/>
                    <a:pt x="198" y="391"/>
                    <a:pt x="198" y="391"/>
                  </a:cubicBezTo>
                  <a:cubicBezTo>
                    <a:pt x="251" y="391"/>
                    <a:pt x="299" y="369"/>
                    <a:pt x="334" y="334"/>
                  </a:cubicBezTo>
                  <a:cubicBezTo>
                    <a:pt x="369" y="299"/>
                    <a:pt x="390" y="251"/>
                    <a:pt x="390" y="198"/>
                  </a:cubicBezTo>
                  <a:cubicBezTo>
                    <a:pt x="390" y="198"/>
                    <a:pt x="390" y="198"/>
                    <a:pt x="390" y="198"/>
                  </a:cubicBezTo>
                  <a:cubicBezTo>
                    <a:pt x="390" y="198"/>
                    <a:pt x="390" y="198"/>
                    <a:pt x="390" y="198"/>
                  </a:cubicBezTo>
                  <a:cubicBezTo>
                    <a:pt x="390" y="198"/>
                    <a:pt x="390" y="198"/>
                    <a:pt x="390" y="198"/>
                  </a:cubicBezTo>
                  <a:cubicBezTo>
                    <a:pt x="390" y="198"/>
                    <a:pt x="390" y="198"/>
                    <a:pt x="390" y="198"/>
                  </a:cubicBezTo>
                  <a:cubicBezTo>
                    <a:pt x="390" y="145"/>
                    <a:pt x="369" y="97"/>
                    <a:pt x="334" y="62"/>
                  </a:cubicBezTo>
                  <a:cubicBezTo>
                    <a:pt x="299" y="28"/>
                    <a:pt x="251" y="6"/>
                    <a:pt x="198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1" name="í$1iḓe"/>
            <p:cNvSpPr/>
            <p:nvPr/>
          </p:nvSpPr>
          <p:spPr bwMode="auto">
            <a:xfrm>
              <a:off x="3610756" y="2938459"/>
              <a:ext cx="738931" cy="957066"/>
            </a:xfrm>
            <a:custGeom>
              <a:avLst/>
              <a:gdLst>
                <a:gd name="T0" fmla="*/ 168 w 229"/>
                <a:gd name="T1" fmla="*/ 184 h 296"/>
                <a:gd name="T2" fmla="*/ 223 w 229"/>
                <a:gd name="T3" fmla="*/ 184 h 296"/>
                <a:gd name="T4" fmla="*/ 223 w 229"/>
                <a:gd name="T5" fmla="*/ 220 h 296"/>
                <a:gd name="T6" fmla="*/ 185 w 229"/>
                <a:gd name="T7" fmla="*/ 220 h 296"/>
                <a:gd name="T8" fmla="*/ 168 w 229"/>
                <a:gd name="T9" fmla="*/ 204 h 296"/>
                <a:gd name="T10" fmla="*/ 168 w 229"/>
                <a:gd name="T11" fmla="*/ 184 h 296"/>
                <a:gd name="T12" fmla="*/ 226 w 229"/>
                <a:gd name="T13" fmla="*/ 37 h 296"/>
                <a:gd name="T14" fmla="*/ 191 w 229"/>
                <a:gd name="T15" fmla="*/ 0 h 296"/>
                <a:gd name="T16" fmla="*/ 34 w 229"/>
                <a:gd name="T17" fmla="*/ 0 h 296"/>
                <a:gd name="T18" fmla="*/ 0 w 229"/>
                <a:gd name="T19" fmla="*/ 35 h 296"/>
                <a:gd name="T20" fmla="*/ 0 w 229"/>
                <a:gd name="T21" fmla="*/ 248 h 296"/>
                <a:gd name="T22" fmla="*/ 37 w 229"/>
                <a:gd name="T23" fmla="*/ 294 h 296"/>
                <a:gd name="T24" fmla="*/ 120 w 229"/>
                <a:gd name="T25" fmla="*/ 294 h 296"/>
                <a:gd name="T26" fmla="*/ 133 w 229"/>
                <a:gd name="T27" fmla="*/ 278 h 296"/>
                <a:gd name="T28" fmla="*/ 148 w 229"/>
                <a:gd name="T29" fmla="*/ 295 h 296"/>
                <a:gd name="T30" fmla="*/ 191 w 229"/>
                <a:gd name="T31" fmla="*/ 295 h 296"/>
                <a:gd name="T32" fmla="*/ 229 w 229"/>
                <a:gd name="T33" fmla="*/ 257 h 296"/>
                <a:gd name="T34" fmla="*/ 162 w 229"/>
                <a:gd name="T35" fmla="*/ 257 h 296"/>
                <a:gd name="T36" fmla="*/ 148 w 229"/>
                <a:gd name="T37" fmla="*/ 238 h 296"/>
                <a:gd name="T38" fmla="*/ 137 w 229"/>
                <a:gd name="T39" fmla="*/ 253 h 296"/>
                <a:gd name="T40" fmla="*/ 125 w 229"/>
                <a:gd name="T41" fmla="*/ 258 h 296"/>
                <a:gd name="T42" fmla="*/ 67 w 229"/>
                <a:gd name="T43" fmla="*/ 258 h 296"/>
                <a:gd name="T44" fmla="*/ 35 w 229"/>
                <a:gd name="T45" fmla="*/ 224 h 296"/>
                <a:gd name="T46" fmla="*/ 35 w 229"/>
                <a:gd name="T47" fmla="*/ 52 h 296"/>
                <a:gd name="T48" fmla="*/ 47 w 229"/>
                <a:gd name="T49" fmla="*/ 37 h 296"/>
                <a:gd name="T50" fmla="*/ 226 w 229"/>
                <a:gd name="T51" fmla="*/ 37 h 296"/>
                <a:gd name="T52" fmla="*/ 168 w 229"/>
                <a:gd name="T53" fmla="*/ 109 h 296"/>
                <a:gd name="T54" fmla="*/ 223 w 229"/>
                <a:gd name="T55" fmla="*/ 109 h 296"/>
                <a:gd name="T56" fmla="*/ 223 w 229"/>
                <a:gd name="T57" fmla="*/ 148 h 296"/>
                <a:gd name="T58" fmla="*/ 168 w 229"/>
                <a:gd name="T59" fmla="*/ 148 h 296"/>
                <a:gd name="T60" fmla="*/ 168 w 229"/>
                <a:gd name="T61" fmla="*/ 109 h 296"/>
                <a:gd name="T62" fmla="*/ 74 w 229"/>
                <a:gd name="T63" fmla="*/ 109 h 296"/>
                <a:gd name="T64" fmla="*/ 132 w 229"/>
                <a:gd name="T65" fmla="*/ 109 h 296"/>
                <a:gd name="T66" fmla="*/ 132 w 229"/>
                <a:gd name="T67" fmla="*/ 148 h 296"/>
                <a:gd name="T68" fmla="*/ 74 w 229"/>
                <a:gd name="T69" fmla="*/ 148 h 296"/>
                <a:gd name="T70" fmla="*/ 74 w 229"/>
                <a:gd name="T71" fmla="*/ 109 h 296"/>
                <a:gd name="T72" fmla="*/ 74 w 229"/>
                <a:gd name="T73" fmla="*/ 184 h 296"/>
                <a:gd name="T74" fmla="*/ 132 w 229"/>
                <a:gd name="T75" fmla="*/ 184 h 296"/>
                <a:gd name="T76" fmla="*/ 132 w 229"/>
                <a:gd name="T77" fmla="*/ 204 h 296"/>
                <a:gd name="T78" fmla="*/ 115 w 229"/>
                <a:gd name="T79" fmla="*/ 220 h 296"/>
                <a:gd name="T80" fmla="*/ 83 w 229"/>
                <a:gd name="T81" fmla="*/ 220 h 296"/>
                <a:gd name="T82" fmla="*/ 74 w 229"/>
                <a:gd name="T83" fmla="*/ 210 h 296"/>
                <a:gd name="T84" fmla="*/ 74 w 229"/>
                <a:gd name="T85" fmla="*/ 184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29" h="296">
                  <a:moveTo>
                    <a:pt x="168" y="184"/>
                  </a:moveTo>
                  <a:cubicBezTo>
                    <a:pt x="223" y="184"/>
                    <a:pt x="223" y="184"/>
                    <a:pt x="223" y="184"/>
                  </a:cubicBezTo>
                  <a:cubicBezTo>
                    <a:pt x="223" y="220"/>
                    <a:pt x="223" y="220"/>
                    <a:pt x="223" y="220"/>
                  </a:cubicBezTo>
                  <a:cubicBezTo>
                    <a:pt x="185" y="220"/>
                    <a:pt x="185" y="220"/>
                    <a:pt x="185" y="220"/>
                  </a:cubicBezTo>
                  <a:cubicBezTo>
                    <a:pt x="176" y="220"/>
                    <a:pt x="168" y="213"/>
                    <a:pt x="168" y="204"/>
                  </a:cubicBezTo>
                  <a:cubicBezTo>
                    <a:pt x="168" y="184"/>
                    <a:pt x="168" y="184"/>
                    <a:pt x="168" y="184"/>
                  </a:cubicBezTo>
                  <a:close/>
                  <a:moveTo>
                    <a:pt x="226" y="37"/>
                  </a:moveTo>
                  <a:cubicBezTo>
                    <a:pt x="191" y="0"/>
                    <a:pt x="191" y="0"/>
                    <a:pt x="191" y="0"/>
                  </a:cubicBezTo>
                  <a:cubicBezTo>
                    <a:pt x="191" y="0"/>
                    <a:pt x="68" y="0"/>
                    <a:pt x="34" y="0"/>
                  </a:cubicBezTo>
                  <a:cubicBezTo>
                    <a:pt x="0" y="0"/>
                    <a:pt x="0" y="35"/>
                    <a:pt x="0" y="35"/>
                  </a:cubicBezTo>
                  <a:cubicBezTo>
                    <a:pt x="0" y="35"/>
                    <a:pt x="0" y="204"/>
                    <a:pt x="0" y="248"/>
                  </a:cubicBezTo>
                  <a:cubicBezTo>
                    <a:pt x="0" y="292"/>
                    <a:pt x="37" y="294"/>
                    <a:pt x="37" y="294"/>
                  </a:cubicBezTo>
                  <a:cubicBezTo>
                    <a:pt x="37" y="294"/>
                    <a:pt x="111" y="296"/>
                    <a:pt x="120" y="294"/>
                  </a:cubicBezTo>
                  <a:cubicBezTo>
                    <a:pt x="129" y="292"/>
                    <a:pt x="133" y="278"/>
                    <a:pt x="133" y="278"/>
                  </a:cubicBezTo>
                  <a:cubicBezTo>
                    <a:pt x="136" y="294"/>
                    <a:pt x="148" y="295"/>
                    <a:pt x="148" y="295"/>
                  </a:cubicBezTo>
                  <a:cubicBezTo>
                    <a:pt x="191" y="295"/>
                    <a:pt x="191" y="295"/>
                    <a:pt x="191" y="295"/>
                  </a:cubicBezTo>
                  <a:cubicBezTo>
                    <a:pt x="229" y="257"/>
                    <a:pt x="229" y="257"/>
                    <a:pt x="229" y="257"/>
                  </a:cubicBezTo>
                  <a:cubicBezTo>
                    <a:pt x="229" y="257"/>
                    <a:pt x="174" y="259"/>
                    <a:pt x="162" y="257"/>
                  </a:cubicBezTo>
                  <a:cubicBezTo>
                    <a:pt x="151" y="255"/>
                    <a:pt x="148" y="238"/>
                    <a:pt x="148" y="238"/>
                  </a:cubicBezTo>
                  <a:cubicBezTo>
                    <a:pt x="148" y="238"/>
                    <a:pt x="143" y="248"/>
                    <a:pt x="137" y="253"/>
                  </a:cubicBezTo>
                  <a:cubicBezTo>
                    <a:pt x="132" y="258"/>
                    <a:pt x="125" y="258"/>
                    <a:pt x="125" y="258"/>
                  </a:cubicBezTo>
                  <a:cubicBezTo>
                    <a:pt x="67" y="258"/>
                    <a:pt x="67" y="258"/>
                    <a:pt x="67" y="258"/>
                  </a:cubicBezTo>
                  <a:cubicBezTo>
                    <a:pt x="33" y="254"/>
                    <a:pt x="35" y="224"/>
                    <a:pt x="35" y="224"/>
                  </a:cubicBezTo>
                  <a:cubicBezTo>
                    <a:pt x="35" y="224"/>
                    <a:pt x="35" y="65"/>
                    <a:pt x="35" y="52"/>
                  </a:cubicBezTo>
                  <a:cubicBezTo>
                    <a:pt x="36" y="38"/>
                    <a:pt x="47" y="37"/>
                    <a:pt x="47" y="37"/>
                  </a:cubicBezTo>
                  <a:cubicBezTo>
                    <a:pt x="226" y="37"/>
                    <a:pt x="226" y="37"/>
                    <a:pt x="226" y="37"/>
                  </a:cubicBezTo>
                  <a:close/>
                  <a:moveTo>
                    <a:pt x="168" y="109"/>
                  </a:moveTo>
                  <a:cubicBezTo>
                    <a:pt x="223" y="109"/>
                    <a:pt x="223" y="109"/>
                    <a:pt x="223" y="109"/>
                  </a:cubicBezTo>
                  <a:cubicBezTo>
                    <a:pt x="223" y="148"/>
                    <a:pt x="223" y="148"/>
                    <a:pt x="223" y="148"/>
                  </a:cubicBezTo>
                  <a:cubicBezTo>
                    <a:pt x="168" y="148"/>
                    <a:pt x="168" y="148"/>
                    <a:pt x="168" y="148"/>
                  </a:cubicBezTo>
                  <a:cubicBezTo>
                    <a:pt x="168" y="109"/>
                    <a:pt x="168" y="109"/>
                    <a:pt x="168" y="109"/>
                  </a:cubicBezTo>
                  <a:close/>
                  <a:moveTo>
                    <a:pt x="74" y="109"/>
                  </a:moveTo>
                  <a:cubicBezTo>
                    <a:pt x="132" y="109"/>
                    <a:pt x="132" y="109"/>
                    <a:pt x="132" y="109"/>
                  </a:cubicBezTo>
                  <a:cubicBezTo>
                    <a:pt x="132" y="148"/>
                    <a:pt x="132" y="148"/>
                    <a:pt x="132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4" y="109"/>
                    <a:pt x="74" y="109"/>
                    <a:pt x="74" y="109"/>
                  </a:cubicBezTo>
                  <a:close/>
                  <a:moveTo>
                    <a:pt x="74" y="184"/>
                  </a:moveTo>
                  <a:cubicBezTo>
                    <a:pt x="132" y="184"/>
                    <a:pt x="132" y="184"/>
                    <a:pt x="132" y="184"/>
                  </a:cubicBezTo>
                  <a:cubicBezTo>
                    <a:pt x="132" y="204"/>
                    <a:pt x="132" y="204"/>
                    <a:pt x="132" y="204"/>
                  </a:cubicBezTo>
                  <a:cubicBezTo>
                    <a:pt x="132" y="213"/>
                    <a:pt x="124" y="220"/>
                    <a:pt x="115" y="220"/>
                  </a:cubicBezTo>
                  <a:cubicBezTo>
                    <a:pt x="83" y="220"/>
                    <a:pt x="83" y="220"/>
                    <a:pt x="83" y="220"/>
                  </a:cubicBezTo>
                  <a:cubicBezTo>
                    <a:pt x="78" y="220"/>
                    <a:pt x="74" y="215"/>
                    <a:pt x="74" y="210"/>
                  </a:cubicBezTo>
                  <a:lnTo>
                    <a:pt x="74" y="18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2" name="íŝ1ïḍê"/>
            <p:cNvSpPr/>
            <p:nvPr/>
          </p:nvSpPr>
          <p:spPr bwMode="auto">
            <a:xfrm>
              <a:off x="3579399" y="4005955"/>
              <a:ext cx="128154" cy="118611"/>
            </a:xfrm>
            <a:custGeom>
              <a:avLst/>
              <a:gdLst>
                <a:gd name="T0" fmla="*/ 21 w 40"/>
                <a:gd name="T1" fmla="*/ 11 h 37"/>
                <a:gd name="T2" fmla="*/ 11 w 40"/>
                <a:gd name="T3" fmla="*/ 6 h 37"/>
                <a:gd name="T4" fmla="*/ 7 w 40"/>
                <a:gd name="T5" fmla="*/ 13 h 37"/>
                <a:gd name="T6" fmla="*/ 17 w 40"/>
                <a:gd name="T7" fmla="*/ 18 h 37"/>
                <a:gd name="T8" fmla="*/ 18 w 40"/>
                <a:gd name="T9" fmla="*/ 16 h 37"/>
                <a:gd name="T10" fmla="*/ 21 w 40"/>
                <a:gd name="T11" fmla="*/ 11 h 37"/>
                <a:gd name="T12" fmla="*/ 36 w 40"/>
                <a:gd name="T13" fmla="*/ 14 h 37"/>
                <a:gd name="T14" fmla="*/ 37 w 40"/>
                <a:gd name="T15" fmla="*/ 15 h 37"/>
                <a:gd name="T16" fmla="*/ 39 w 40"/>
                <a:gd name="T17" fmla="*/ 16 h 37"/>
                <a:gd name="T18" fmla="*/ 40 w 40"/>
                <a:gd name="T19" fmla="*/ 17 h 37"/>
                <a:gd name="T20" fmla="*/ 35 w 40"/>
                <a:gd name="T21" fmla="*/ 25 h 37"/>
                <a:gd name="T22" fmla="*/ 31 w 40"/>
                <a:gd name="T23" fmla="*/ 32 h 37"/>
                <a:gd name="T24" fmla="*/ 31 w 40"/>
                <a:gd name="T25" fmla="*/ 32 h 37"/>
                <a:gd name="T26" fmla="*/ 28 w 40"/>
                <a:gd name="T27" fmla="*/ 31 h 37"/>
                <a:gd name="T28" fmla="*/ 27 w 40"/>
                <a:gd name="T29" fmla="*/ 30 h 37"/>
                <a:gd name="T30" fmla="*/ 28 w 40"/>
                <a:gd name="T31" fmla="*/ 28 h 37"/>
                <a:gd name="T32" fmla="*/ 19 w 40"/>
                <a:gd name="T33" fmla="*/ 24 h 37"/>
                <a:gd name="T34" fmla="*/ 15 w 40"/>
                <a:gd name="T35" fmla="*/ 32 h 37"/>
                <a:gd name="T36" fmla="*/ 12 w 40"/>
                <a:gd name="T37" fmla="*/ 36 h 37"/>
                <a:gd name="T38" fmla="*/ 12 w 40"/>
                <a:gd name="T39" fmla="*/ 36 h 37"/>
                <a:gd name="T40" fmla="*/ 8 w 40"/>
                <a:gd name="T41" fmla="*/ 34 h 37"/>
                <a:gd name="T42" fmla="*/ 8 w 40"/>
                <a:gd name="T43" fmla="*/ 34 h 37"/>
                <a:gd name="T44" fmla="*/ 15 w 40"/>
                <a:gd name="T45" fmla="*/ 22 h 37"/>
                <a:gd name="T46" fmla="*/ 5 w 40"/>
                <a:gd name="T47" fmla="*/ 16 h 37"/>
                <a:gd name="T48" fmla="*/ 5 w 40"/>
                <a:gd name="T49" fmla="*/ 18 h 37"/>
                <a:gd name="T50" fmla="*/ 4 w 40"/>
                <a:gd name="T51" fmla="*/ 19 h 37"/>
                <a:gd name="T52" fmla="*/ 4 w 40"/>
                <a:gd name="T53" fmla="*/ 19 h 37"/>
                <a:gd name="T54" fmla="*/ 2 w 40"/>
                <a:gd name="T55" fmla="*/ 18 h 37"/>
                <a:gd name="T56" fmla="*/ 1 w 40"/>
                <a:gd name="T57" fmla="*/ 17 h 37"/>
                <a:gd name="T58" fmla="*/ 0 w 40"/>
                <a:gd name="T59" fmla="*/ 17 h 37"/>
                <a:gd name="T60" fmla="*/ 1 w 40"/>
                <a:gd name="T61" fmla="*/ 16 h 37"/>
                <a:gd name="T62" fmla="*/ 2 w 40"/>
                <a:gd name="T63" fmla="*/ 14 h 37"/>
                <a:gd name="T64" fmla="*/ 5 w 40"/>
                <a:gd name="T65" fmla="*/ 8 h 37"/>
                <a:gd name="T66" fmla="*/ 9 w 40"/>
                <a:gd name="T67" fmla="*/ 1 h 37"/>
                <a:gd name="T68" fmla="*/ 10 w 40"/>
                <a:gd name="T69" fmla="*/ 0 h 37"/>
                <a:gd name="T70" fmla="*/ 13 w 40"/>
                <a:gd name="T71" fmla="*/ 2 h 37"/>
                <a:gd name="T72" fmla="*/ 23 w 40"/>
                <a:gd name="T73" fmla="*/ 7 h 37"/>
                <a:gd name="T74" fmla="*/ 26 w 40"/>
                <a:gd name="T75" fmla="*/ 2 h 37"/>
                <a:gd name="T76" fmla="*/ 26 w 40"/>
                <a:gd name="T77" fmla="*/ 1 h 37"/>
                <a:gd name="T78" fmla="*/ 26 w 40"/>
                <a:gd name="T79" fmla="*/ 0 h 37"/>
                <a:gd name="T80" fmla="*/ 29 w 40"/>
                <a:gd name="T81" fmla="*/ 2 h 37"/>
                <a:gd name="T82" fmla="*/ 30 w 40"/>
                <a:gd name="T83" fmla="*/ 3 h 37"/>
                <a:gd name="T84" fmla="*/ 30 w 40"/>
                <a:gd name="T85" fmla="*/ 4 h 37"/>
                <a:gd name="T86" fmla="*/ 29 w 40"/>
                <a:gd name="T87" fmla="*/ 5 h 37"/>
                <a:gd name="T88" fmla="*/ 26 w 40"/>
                <a:gd name="T89" fmla="*/ 9 h 37"/>
                <a:gd name="T90" fmla="*/ 36 w 40"/>
                <a:gd name="T91" fmla="*/ 14 h 37"/>
                <a:gd name="T92" fmla="*/ 30 w 40"/>
                <a:gd name="T93" fmla="*/ 25 h 37"/>
                <a:gd name="T94" fmla="*/ 21 w 40"/>
                <a:gd name="T95" fmla="*/ 20 h 37"/>
                <a:gd name="T96" fmla="*/ 22 w 40"/>
                <a:gd name="T97" fmla="*/ 18 h 37"/>
                <a:gd name="T98" fmla="*/ 25 w 40"/>
                <a:gd name="T99" fmla="*/ 13 h 37"/>
                <a:gd name="T100" fmla="*/ 34 w 40"/>
                <a:gd name="T101" fmla="*/ 18 h 37"/>
                <a:gd name="T102" fmla="*/ 30 w 40"/>
                <a:gd name="T103" fmla="*/ 2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0" h="37">
                  <a:moveTo>
                    <a:pt x="21" y="11"/>
                  </a:moveTo>
                  <a:cubicBezTo>
                    <a:pt x="11" y="6"/>
                    <a:pt x="11" y="6"/>
                    <a:pt x="11" y="6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21" y="11"/>
                    <a:pt x="21" y="11"/>
                    <a:pt x="21" y="11"/>
                  </a:cubicBezTo>
                  <a:close/>
                  <a:moveTo>
                    <a:pt x="36" y="14"/>
                  </a:moveTo>
                  <a:cubicBezTo>
                    <a:pt x="36" y="15"/>
                    <a:pt x="37" y="15"/>
                    <a:pt x="37" y="15"/>
                  </a:cubicBezTo>
                  <a:cubicBezTo>
                    <a:pt x="38" y="16"/>
                    <a:pt x="39" y="16"/>
                    <a:pt x="39" y="16"/>
                  </a:cubicBezTo>
                  <a:cubicBezTo>
                    <a:pt x="40" y="16"/>
                    <a:pt x="40" y="16"/>
                    <a:pt x="40" y="17"/>
                  </a:cubicBezTo>
                  <a:cubicBezTo>
                    <a:pt x="38" y="20"/>
                    <a:pt x="36" y="23"/>
                    <a:pt x="35" y="25"/>
                  </a:cubicBezTo>
                  <a:cubicBezTo>
                    <a:pt x="34" y="28"/>
                    <a:pt x="33" y="30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8" y="31"/>
                    <a:pt x="28" y="31"/>
                    <a:pt x="28" y="31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8" y="28"/>
                    <a:pt x="28" y="28"/>
                    <a:pt x="28" y="28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6"/>
                    <a:pt x="16" y="29"/>
                    <a:pt x="15" y="32"/>
                  </a:cubicBezTo>
                  <a:cubicBezTo>
                    <a:pt x="13" y="34"/>
                    <a:pt x="13" y="36"/>
                    <a:pt x="12" y="36"/>
                  </a:cubicBezTo>
                  <a:cubicBezTo>
                    <a:pt x="12" y="36"/>
                    <a:pt x="12" y="37"/>
                    <a:pt x="12" y="36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4" y="18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3" y="18"/>
                    <a:pt x="3" y="18"/>
                    <a:pt x="2" y="18"/>
                  </a:cubicBezTo>
                  <a:cubicBezTo>
                    <a:pt x="2" y="18"/>
                    <a:pt x="2" y="18"/>
                    <a:pt x="1" y="17"/>
                  </a:cubicBezTo>
                  <a:cubicBezTo>
                    <a:pt x="1" y="17"/>
                    <a:pt x="1" y="17"/>
                    <a:pt x="0" y="17"/>
                  </a:cubicBezTo>
                  <a:cubicBezTo>
                    <a:pt x="0" y="17"/>
                    <a:pt x="0" y="16"/>
                    <a:pt x="1" y="16"/>
                  </a:cubicBezTo>
                  <a:cubicBezTo>
                    <a:pt x="1" y="15"/>
                    <a:pt x="1" y="15"/>
                    <a:pt x="2" y="14"/>
                  </a:cubicBezTo>
                  <a:cubicBezTo>
                    <a:pt x="3" y="13"/>
                    <a:pt x="3" y="11"/>
                    <a:pt x="5" y="8"/>
                  </a:cubicBezTo>
                  <a:cubicBezTo>
                    <a:pt x="6" y="6"/>
                    <a:pt x="8" y="3"/>
                    <a:pt x="9" y="1"/>
                  </a:cubicBezTo>
                  <a:cubicBezTo>
                    <a:pt x="9" y="0"/>
                    <a:pt x="9" y="0"/>
                    <a:pt x="10" y="0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7" y="1"/>
                    <a:pt x="28" y="2"/>
                    <a:pt x="29" y="2"/>
                  </a:cubicBezTo>
                  <a:cubicBezTo>
                    <a:pt x="30" y="3"/>
                    <a:pt x="30" y="3"/>
                    <a:pt x="30" y="3"/>
                  </a:cubicBezTo>
                  <a:cubicBezTo>
                    <a:pt x="31" y="3"/>
                    <a:pt x="30" y="4"/>
                    <a:pt x="30" y="4"/>
                  </a:cubicBezTo>
                  <a:cubicBezTo>
                    <a:pt x="30" y="4"/>
                    <a:pt x="29" y="4"/>
                    <a:pt x="29" y="5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36" y="14"/>
                    <a:pt x="36" y="14"/>
                    <a:pt x="36" y="14"/>
                  </a:cubicBezTo>
                  <a:close/>
                  <a:moveTo>
                    <a:pt x="30" y="25"/>
                  </a:moveTo>
                  <a:cubicBezTo>
                    <a:pt x="21" y="20"/>
                    <a:pt x="21" y="20"/>
                    <a:pt x="21" y="20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34" y="18"/>
                    <a:pt x="34" y="18"/>
                    <a:pt x="34" y="18"/>
                  </a:cubicBezTo>
                  <a:lnTo>
                    <a:pt x="30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3" name="ï$ľîḋè"/>
            <p:cNvSpPr/>
            <p:nvPr/>
          </p:nvSpPr>
          <p:spPr bwMode="auto">
            <a:xfrm>
              <a:off x="3707553" y="4053672"/>
              <a:ext cx="132244" cy="136334"/>
            </a:xfrm>
            <a:custGeom>
              <a:avLst/>
              <a:gdLst>
                <a:gd name="T0" fmla="*/ 15 w 41"/>
                <a:gd name="T1" fmla="*/ 8 h 42"/>
                <a:gd name="T2" fmla="*/ 19 w 41"/>
                <a:gd name="T3" fmla="*/ 19 h 42"/>
                <a:gd name="T4" fmla="*/ 22 w 41"/>
                <a:gd name="T5" fmla="*/ 10 h 42"/>
                <a:gd name="T6" fmla="*/ 37 w 41"/>
                <a:gd name="T7" fmla="*/ 9 h 42"/>
                <a:gd name="T8" fmla="*/ 38 w 41"/>
                <a:gd name="T9" fmla="*/ 10 h 42"/>
                <a:gd name="T10" fmla="*/ 36 w 41"/>
                <a:gd name="T11" fmla="*/ 23 h 42"/>
                <a:gd name="T12" fmla="*/ 40 w 41"/>
                <a:gd name="T13" fmla="*/ 24 h 42"/>
                <a:gd name="T14" fmla="*/ 40 w 41"/>
                <a:gd name="T15" fmla="*/ 27 h 42"/>
                <a:gd name="T16" fmla="*/ 39 w 41"/>
                <a:gd name="T17" fmla="*/ 28 h 42"/>
                <a:gd name="T18" fmla="*/ 25 w 41"/>
                <a:gd name="T19" fmla="*/ 24 h 42"/>
                <a:gd name="T20" fmla="*/ 28 w 41"/>
                <a:gd name="T21" fmla="*/ 31 h 42"/>
                <a:gd name="T22" fmla="*/ 36 w 41"/>
                <a:gd name="T23" fmla="*/ 38 h 42"/>
                <a:gd name="T24" fmla="*/ 38 w 41"/>
                <a:gd name="T25" fmla="*/ 40 h 42"/>
                <a:gd name="T26" fmla="*/ 30 w 41"/>
                <a:gd name="T27" fmla="*/ 39 h 42"/>
                <a:gd name="T28" fmla="*/ 22 w 41"/>
                <a:gd name="T29" fmla="*/ 29 h 42"/>
                <a:gd name="T30" fmla="*/ 13 w 41"/>
                <a:gd name="T31" fmla="*/ 32 h 42"/>
                <a:gd name="T32" fmla="*/ 2 w 41"/>
                <a:gd name="T33" fmla="*/ 35 h 42"/>
                <a:gd name="T34" fmla="*/ 0 w 41"/>
                <a:gd name="T35" fmla="*/ 31 h 42"/>
                <a:gd name="T36" fmla="*/ 3 w 41"/>
                <a:gd name="T37" fmla="*/ 30 h 42"/>
                <a:gd name="T38" fmla="*/ 17 w 41"/>
                <a:gd name="T39" fmla="*/ 22 h 42"/>
                <a:gd name="T40" fmla="*/ 4 w 41"/>
                <a:gd name="T41" fmla="*/ 20 h 42"/>
                <a:gd name="T42" fmla="*/ 3 w 41"/>
                <a:gd name="T43" fmla="*/ 19 h 42"/>
                <a:gd name="T44" fmla="*/ 5 w 41"/>
                <a:gd name="T45" fmla="*/ 15 h 42"/>
                <a:gd name="T46" fmla="*/ 9 w 41"/>
                <a:gd name="T47" fmla="*/ 17 h 42"/>
                <a:gd name="T48" fmla="*/ 13 w 41"/>
                <a:gd name="T49" fmla="*/ 4 h 42"/>
                <a:gd name="T50" fmla="*/ 16 w 41"/>
                <a:gd name="T51" fmla="*/ 5 h 42"/>
                <a:gd name="T52" fmla="*/ 24 w 41"/>
                <a:gd name="T53" fmla="*/ 2 h 42"/>
                <a:gd name="T54" fmla="*/ 24 w 41"/>
                <a:gd name="T55" fmla="*/ 0 h 42"/>
                <a:gd name="T56" fmla="*/ 26 w 41"/>
                <a:gd name="T57" fmla="*/ 1 h 42"/>
                <a:gd name="T58" fmla="*/ 29 w 41"/>
                <a:gd name="T59" fmla="*/ 2 h 42"/>
                <a:gd name="T60" fmla="*/ 28 w 41"/>
                <a:gd name="T61" fmla="*/ 3 h 42"/>
                <a:gd name="T62" fmla="*/ 35 w 41"/>
                <a:gd name="T63" fmla="*/ 9 h 42"/>
                <a:gd name="T64" fmla="*/ 34 w 41"/>
                <a:gd name="T65" fmla="*/ 13 h 42"/>
                <a:gd name="T66" fmla="*/ 25 w 41"/>
                <a:gd name="T67" fmla="*/ 16 h 42"/>
                <a:gd name="T68" fmla="*/ 32 w 41"/>
                <a:gd name="T69" fmla="*/ 2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1" h="42">
                  <a:moveTo>
                    <a:pt x="22" y="10"/>
                  </a:moveTo>
                  <a:cubicBezTo>
                    <a:pt x="15" y="8"/>
                    <a:pt x="15" y="8"/>
                    <a:pt x="15" y="8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20" y="18"/>
                    <a:pt x="20" y="16"/>
                    <a:pt x="21" y="15"/>
                  </a:cubicBezTo>
                  <a:cubicBezTo>
                    <a:pt x="21" y="13"/>
                    <a:pt x="22" y="12"/>
                    <a:pt x="22" y="10"/>
                  </a:cubicBezTo>
                  <a:close/>
                  <a:moveTo>
                    <a:pt x="35" y="9"/>
                  </a:moveTo>
                  <a:cubicBezTo>
                    <a:pt x="36" y="9"/>
                    <a:pt x="36" y="9"/>
                    <a:pt x="37" y="9"/>
                  </a:cubicBezTo>
                  <a:cubicBezTo>
                    <a:pt x="38" y="9"/>
                    <a:pt x="38" y="10"/>
                    <a:pt x="38" y="10"/>
                  </a:cubicBezTo>
                  <a:cubicBezTo>
                    <a:pt x="38" y="10"/>
                    <a:pt x="38" y="10"/>
                    <a:pt x="38" y="10"/>
                  </a:cubicBezTo>
                  <a:cubicBezTo>
                    <a:pt x="38" y="12"/>
                    <a:pt x="37" y="14"/>
                    <a:pt x="37" y="16"/>
                  </a:cubicBezTo>
                  <a:cubicBezTo>
                    <a:pt x="36" y="19"/>
                    <a:pt x="36" y="21"/>
                    <a:pt x="36" y="23"/>
                  </a:cubicBezTo>
                  <a:cubicBezTo>
                    <a:pt x="40" y="23"/>
                    <a:pt x="40" y="23"/>
                    <a:pt x="40" y="23"/>
                  </a:cubicBezTo>
                  <a:cubicBezTo>
                    <a:pt x="40" y="23"/>
                    <a:pt x="40" y="24"/>
                    <a:pt x="40" y="24"/>
                  </a:cubicBezTo>
                  <a:cubicBezTo>
                    <a:pt x="41" y="24"/>
                    <a:pt x="41" y="24"/>
                    <a:pt x="41" y="24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39" y="28"/>
                    <a:pt x="39" y="28"/>
                  </a:cubicBezTo>
                  <a:cubicBezTo>
                    <a:pt x="39" y="28"/>
                    <a:pt x="39" y="28"/>
                    <a:pt x="39" y="27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26" y="26"/>
                    <a:pt x="26" y="27"/>
                    <a:pt x="27" y="29"/>
                  </a:cubicBezTo>
                  <a:cubicBezTo>
                    <a:pt x="27" y="30"/>
                    <a:pt x="28" y="31"/>
                    <a:pt x="28" y="31"/>
                  </a:cubicBezTo>
                  <a:cubicBezTo>
                    <a:pt x="29" y="33"/>
                    <a:pt x="30" y="34"/>
                    <a:pt x="32" y="36"/>
                  </a:cubicBezTo>
                  <a:cubicBezTo>
                    <a:pt x="33" y="36"/>
                    <a:pt x="35" y="37"/>
                    <a:pt x="36" y="38"/>
                  </a:cubicBezTo>
                  <a:cubicBezTo>
                    <a:pt x="37" y="39"/>
                    <a:pt x="38" y="39"/>
                    <a:pt x="38" y="39"/>
                  </a:cubicBezTo>
                  <a:cubicBezTo>
                    <a:pt x="38" y="39"/>
                    <a:pt x="38" y="40"/>
                    <a:pt x="38" y="40"/>
                  </a:cubicBezTo>
                  <a:cubicBezTo>
                    <a:pt x="37" y="40"/>
                    <a:pt x="36" y="41"/>
                    <a:pt x="34" y="42"/>
                  </a:cubicBezTo>
                  <a:cubicBezTo>
                    <a:pt x="34" y="42"/>
                    <a:pt x="32" y="41"/>
                    <a:pt x="30" y="39"/>
                  </a:cubicBezTo>
                  <a:cubicBezTo>
                    <a:pt x="27" y="37"/>
                    <a:pt x="25" y="35"/>
                    <a:pt x="24" y="33"/>
                  </a:cubicBezTo>
                  <a:cubicBezTo>
                    <a:pt x="23" y="32"/>
                    <a:pt x="23" y="30"/>
                    <a:pt x="22" y="29"/>
                  </a:cubicBezTo>
                  <a:cubicBezTo>
                    <a:pt x="22" y="27"/>
                    <a:pt x="21" y="26"/>
                    <a:pt x="21" y="24"/>
                  </a:cubicBezTo>
                  <a:cubicBezTo>
                    <a:pt x="19" y="28"/>
                    <a:pt x="16" y="30"/>
                    <a:pt x="13" y="32"/>
                  </a:cubicBezTo>
                  <a:cubicBezTo>
                    <a:pt x="10" y="33"/>
                    <a:pt x="8" y="34"/>
                    <a:pt x="5" y="35"/>
                  </a:cubicBezTo>
                  <a:cubicBezTo>
                    <a:pt x="3" y="35"/>
                    <a:pt x="2" y="35"/>
                    <a:pt x="2" y="35"/>
                  </a:cubicBezTo>
                  <a:cubicBezTo>
                    <a:pt x="2" y="34"/>
                    <a:pt x="1" y="33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0"/>
                    <a:pt x="0" y="30"/>
                  </a:cubicBezTo>
                  <a:cubicBezTo>
                    <a:pt x="0" y="31"/>
                    <a:pt x="1" y="30"/>
                    <a:pt x="3" y="30"/>
                  </a:cubicBezTo>
                  <a:cubicBezTo>
                    <a:pt x="6" y="30"/>
                    <a:pt x="8" y="29"/>
                    <a:pt x="10" y="28"/>
                  </a:cubicBezTo>
                  <a:cubicBezTo>
                    <a:pt x="13" y="27"/>
                    <a:pt x="16" y="25"/>
                    <a:pt x="17" y="22"/>
                  </a:cubicBezTo>
                  <a:cubicBezTo>
                    <a:pt x="16" y="22"/>
                    <a:pt x="14" y="21"/>
                    <a:pt x="11" y="21"/>
                  </a:cubicBezTo>
                  <a:cubicBezTo>
                    <a:pt x="9" y="21"/>
                    <a:pt x="7" y="20"/>
                    <a:pt x="4" y="20"/>
                  </a:cubicBezTo>
                  <a:cubicBezTo>
                    <a:pt x="4" y="20"/>
                    <a:pt x="4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5"/>
                    <a:pt x="4" y="15"/>
                    <a:pt x="5" y="15"/>
                  </a:cubicBezTo>
                  <a:cubicBezTo>
                    <a:pt x="5" y="15"/>
                    <a:pt x="5" y="15"/>
                    <a:pt x="5" y="16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3" y="4"/>
                  </a:cubicBezTo>
                  <a:cubicBezTo>
                    <a:pt x="13" y="4"/>
                    <a:pt x="14" y="4"/>
                    <a:pt x="15" y="4"/>
                  </a:cubicBezTo>
                  <a:cubicBezTo>
                    <a:pt x="16" y="4"/>
                    <a:pt x="16" y="5"/>
                    <a:pt x="16" y="5"/>
                  </a:cubicBezTo>
                  <a:cubicBezTo>
                    <a:pt x="23" y="6"/>
                    <a:pt x="23" y="6"/>
                    <a:pt x="23" y="6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1"/>
                    <a:pt x="24" y="1"/>
                  </a:cubicBezTo>
                  <a:cubicBezTo>
                    <a:pt x="24" y="1"/>
                    <a:pt x="24" y="0"/>
                    <a:pt x="24" y="0"/>
                  </a:cubicBezTo>
                  <a:cubicBezTo>
                    <a:pt x="25" y="0"/>
                    <a:pt x="25" y="0"/>
                    <a:pt x="25" y="1"/>
                  </a:cubicBezTo>
                  <a:cubicBezTo>
                    <a:pt x="25" y="1"/>
                    <a:pt x="26" y="1"/>
                    <a:pt x="26" y="1"/>
                  </a:cubicBezTo>
                  <a:cubicBezTo>
                    <a:pt x="27" y="1"/>
                    <a:pt x="28" y="1"/>
                    <a:pt x="28" y="1"/>
                  </a:cubicBezTo>
                  <a:cubicBezTo>
                    <a:pt x="29" y="1"/>
                    <a:pt x="29" y="2"/>
                    <a:pt x="29" y="2"/>
                  </a:cubicBezTo>
                  <a:cubicBezTo>
                    <a:pt x="29" y="2"/>
                    <a:pt x="29" y="2"/>
                    <a:pt x="28" y="2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35" y="9"/>
                    <a:pt x="35" y="9"/>
                    <a:pt x="35" y="9"/>
                  </a:cubicBezTo>
                  <a:close/>
                  <a:moveTo>
                    <a:pt x="32" y="22"/>
                  </a:moveTo>
                  <a:cubicBezTo>
                    <a:pt x="34" y="13"/>
                    <a:pt x="34" y="13"/>
                    <a:pt x="34" y="13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12"/>
                    <a:pt x="25" y="14"/>
                    <a:pt x="25" y="16"/>
                  </a:cubicBezTo>
                  <a:cubicBezTo>
                    <a:pt x="24" y="17"/>
                    <a:pt x="24" y="19"/>
                    <a:pt x="23" y="20"/>
                  </a:cubicBezTo>
                  <a:lnTo>
                    <a:pt x="32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4" name="iṧlíďè"/>
            <p:cNvSpPr/>
            <p:nvPr/>
          </p:nvSpPr>
          <p:spPr bwMode="auto">
            <a:xfrm>
              <a:off x="3872518" y="4083665"/>
              <a:ext cx="113157" cy="118611"/>
            </a:xfrm>
            <a:custGeom>
              <a:avLst/>
              <a:gdLst>
                <a:gd name="T0" fmla="*/ 6 w 35"/>
                <a:gd name="T1" fmla="*/ 12 h 37"/>
                <a:gd name="T2" fmla="*/ 16 w 35"/>
                <a:gd name="T3" fmla="*/ 17 h 37"/>
                <a:gd name="T4" fmla="*/ 16 w 35"/>
                <a:gd name="T5" fmla="*/ 13 h 37"/>
                <a:gd name="T6" fmla="*/ 31 w 35"/>
                <a:gd name="T7" fmla="*/ 1 h 37"/>
                <a:gd name="T8" fmla="*/ 32 w 35"/>
                <a:gd name="T9" fmla="*/ 13 h 37"/>
                <a:gd name="T10" fmla="*/ 28 w 35"/>
                <a:gd name="T11" fmla="*/ 13 h 37"/>
                <a:gd name="T12" fmla="*/ 20 w 35"/>
                <a:gd name="T13" fmla="*/ 13 h 37"/>
                <a:gd name="T14" fmla="*/ 20 w 35"/>
                <a:gd name="T15" fmla="*/ 18 h 37"/>
                <a:gd name="T16" fmla="*/ 32 w 35"/>
                <a:gd name="T17" fmla="*/ 18 h 37"/>
                <a:gd name="T18" fmla="*/ 33 w 35"/>
                <a:gd name="T19" fmla="*/ 18 h 37"/>
                <a:gd name="T20" fmla="*/ 33 w 35"/>
                <a:gd name="T21" fmla="*/ 22 h 37"/>
                <a:gd name="T22" fmla="*/ 20 w 35"/>
                <a:gd name="T23" fmla="*/ 21 h 37"/>
                <a:gd name="T24" fmla="*/ 21 w 35"/>
                <a:gd name="T25" fmla="*/ 24 h 37"/>
                <a:gd name="T26" fmla="*/ 30 w 35"/>
                <a:gd name="T27" fmla="*/ 32 h 37"/>
                <a:gd name="T28" fmla="*/ 31 w 35"/>
                <a:gd name="T29" fmla="*/ 28 h 37"/>
                <a:gd name="T30" fmla="*/ 33 w 35"/>
                <a:gd name="T31" fmla="*/ 29 h 37"/>
                <a:gd name="T32" fmla="*/ 35 w 35"/>
                <a:gd name="T33" fmla="*/ 30 h 37"/>
                <a:gd name="T34" fmla="*/ 31 w 35"/>
                <a:gd name="T35" fmla="*/ 37 h 37"/>
                <a:gd name="T36" fmla="*/ 22 w 35"/>
                <a:gd name="T37" fmla="*/ 32 h 37"/>
                <a:gd name="T38" fmla="*/ 17 w 35"/>
                <a:gd name="T39" fmla="*/ 21 h 37"/>
                <a:gd name="T40" fmla="*/ 5 w 35"/>
                <a:gd name="T41" fmla="*/ 31 h 37"/>
                <a:gd name="T42" fmla="*/ 17 w 35"/>
                <a:gd name="T43" fmla="*/ 29 h 37"/>
                <a:gd name="T44" fmla="*/ 18 w 35"/>
                <a:gd name="T45" fmla="*/ 29 h 37"/>
                <a:gd name="T46" fmla="*/ 17 w 35"/>
                <a:gd name="T47" fmla="*/ 33 h 37"/>
                <a:gd name="T48" fmla="*/ 3 w 35"/>
                <a:gd name="T49" fmla="*/ 36 h 37"/>
                <a:gd name="T50" fmla="*/ 2 w 35"/>
                <a:gd name="T51" fmla="*/ 36 h 37"/>
                <a:gd name="T52" fmla="*/ 0 w 35"/>
                <a:gd name="T53" fmla="*/ 32 h 37"/>
                <a:gd name="T54" fmla="*/ 1 w 35"/>
                <a:gd name="T55" fmla="*/ 25 h 37"/>
                <a:gd name="T56" fmla="*/ 2 w 35"/>
                <a:gd name="T57" fmla="*/ 2 h 37"/>
                <a:gd name="T58" fmla="*/ 2 w 35"/>
                <a:gd name="T59" fmla="*/ 0 h 37"/>
                <a:gd name="T60" fmla="*/ 4 w 35"/>
                <a:gd name="T61" fmla="*/ 0 h 37"/>
                <a:gd name="T62" fmla="*/ 28 w 35"/>
                <a:gd name="T63" fmla="*/ 9 h 37"/>
                <a:gd name="T64" fmla="*/ 6 w 35"/>
                <a:gd name="T65" fmla="*/ 4 h 37"/>
                <a:gd name="T66" fmla="*/ 28 w 35"/>
                <a:gd name="T67" fmla="*/ 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5" h="37">
                  <a:moveTo>
                    <a:pt x="16" y="13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6"/>
                    <a:pt x="16" y="15"/>
                  </a:cubicBezTo>
                  <a:cubicBezTo>
                    <a:pt x="16" y="14"/>
                    <a:pt x="16" y="13"/>
                    <a:pt x="16" y="13"/>
                  </a:cubicBezTo>
                  <a:close/>
                  <a:moveTo>
                    <a:pt x="29" y="1"/>
                  </a:moveTo>
                  <a:cubicBezTo>
                    <a:pt x="31" y="1"/>
                    <a:pt x="31" y="1"/>
                    <a:pt x="31" y="1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2" y="8"/>
                    <a:pt x="32" y="12"/>
                    <a:pt x="32" y="13"/>
                  </a:cubicBezTo>
                  <a:cubicBezTo>
                    <a:pt x="32" y="13"/>
                    <a:pt x="31" y="13"/>
                    <a:pt x="31" y="13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4"/>
                    <a:pt x="20" y="14"/>
                    <a:pt x="20" y="15"/>
                  </a:cubicBezTo>
                  <a:cubicBezTo>
                    <a:pt x="20" y="16"/>
                    <a:pt x="20" y="17"/>
                    <a:pt x="20" y="18"/>
                  </a:cubicBezTo>
                  <a:cubicBezTo>
                    <a:pt x="22" y="18"/>
                    <a:pt x="23" y="18"/>
                    <a:pt x="24" y="18"/>
                  </a:cubicBezTo>
                  <a:cubicBezTo>
                    <a:pt x="29" y="18"/>
                    <a:pt x="32" y="18"/>
                    <a:pt x="32" y="18"/>
                  </a:cubicBezTo>
                  <a:cubicBezTo>
                    <a:pt x="33" y="18"/>
                    <a:pt x="33" y="18"/>
                    <a:pt x="33" y="18"/>
                  </a:cubicBezTo>
                  <a:cubicBezTo>
                    <a:pt x="33" y="18"/>
                    <a:pt x="33" y="18"/>
                    <a:pt x="33" y="18"/>
                  </a:cubicBezTo>
                  <a:cubicBezTo>
                    <a:pt x="33" y="22"/>
                    <a:pt x="33" y="22"/>
                    <a:pt x="33" y="22"/>
                  </a:cubicBezTo>
                  <a:cubicBezTo>
                    <a:pt x="33" y="22"/>
                    <a:pt x="33" y="22"/>
                    <a:pt x="33" y="22"/>
                  </a:cubicBezTo>
                  <a:cubicBezTo>
                    <a:pt x="33" y="22"/>
                    <a:pt x="32" y="22"/>
                    <a:pt x="32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21" y="22"/>
                    <a:pt x="21" y="22"/>
                    <a:pt x="21" y="23"/>
                  </a:cubicBezTo>
                  <a:cubicBezTo>
                    <a:pt x="21" y="23"/>
                    <a:pt x="21" y="24"/>
                    <a:pt x="21" y="24"/>
                  </a:cubicBezTo>
                  <a:cubicBezTo>
                    <a:pt x="22" y="26"/>
                    <a:pt x="23" y="28"/>
                    <a:pt x="25" y="29"/>
                  </a:cubicBezTo>
                  <a:cubicBezTo>
                    <a:pt x="28" y="32"/>
                    <a:pt x="29" y="32"/>
                    <a:pt x="30" y="32"/>
                  </a:cubicBezTo>
                  <a:cubicBezTo>
                    <a:pt x="30" y="32"/>
                    <a:pt x="31" y="31"/>
                    <a:pt x="31" y="29"/>
                  </a:cubicBezTo>
                  <a:cubicBezTo>
                    <a:pt x="31" y="29"/>
                    <a:pt x="31" y="29"/>
                    <a:pt x="31" y="28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2" y="28"/>
                    <a:pt x="33" y="29"/>
                    <a:pt x="33" y="29"/>
                  </a:cubicBezTo>
                  <a:cubicBezTo>
                    <a:pt x="34" y="29"/>
                    <a:pt x="34" y="29"/>
                    <a:pt x="35" y="29"/>
                  </a:cubicBezTo>
                  <a:cubicBezTo>
                    <a:pt x="35" y="29"/>
                    <a:pt x="35" y="30"/>
                    <a:pt x="35" y="30"/>
                  </a:cubicBezTo>
                  <a:cubicBezTo>
                    <a:pt x="35" y="31"/>
                    <a:pt x="35" y="32"/>
                    <a:pt x="34" y="34"/>
                  </a:cubicBezTo>
                  <a:cubicBezTo>
                    <a:pt x="33" y="36"/>
                    <a:pt x="32" y="37"/>
                    <a:pt x="31" y="37"/>
                  </a:cubicBezTo>
                  <a:cubicBezTo>
                    <a:pt x="30" y="37"/>
                    <a:pt x="29" y="37"/>
                    <a:pt x="28" y="36"/>
                  </a:cubicBezTo>
                  <a:cubicBezTo>
                    <a:pt x="25" y="35"/>
                    <a:pt x="23" y="34"/>
                    <a:pt x="22" y="32"/>
                  </a:cubicBezTo>
                  <a:cubicBezTo>
                    <a:pt x="20" y="30"/>
                    <a:pt x="18" y="28"/>
                    <a:pt x="17" y="25"/>
                  </a:cubicBezTo>
                  <a:cubicBezTo>
                    <a:pt x="17" y="24"/>
                    <a:pt x="17" y="22"/>
                    <a:pt x="17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7" y="31"/>
                    <a:pt x="9" y="31"/>
                    <a:pt x="11" y="30"/>
                  </a:cubicBezTo>
                  <a:cubicBezTo>
                    <a:pt x="12" y="30"/>
                    <a:pt x="14" y="30"/>
                    <a:pt x="17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8" y="33"/>
                    <a:pt x="18" y="33"/>
                    <a:pt x="17" y="33"/>
                  </a:cubicBezTo>
                  <a:cubicBezTo>
                    <a:pt x="15" y="33"/>
                    <a:pt x="13" y="34"/>
                    <a:pt x="11" y="34"/>
                  </a:cubicBezTo>
                  <a:cubicBezTo>
                    <a:pt x="8" y="35"/>
                    <a:pt x="6" y="35"/>
                    <a:pt x="3" y="36"/>
                  </a:cubicBezTo>
                  <a:cubicBezTo>
                    <a:pt x="3" y="36"/>
                    <a:pt x="3" y="36"/>
                    <a:pt x="3" y="36"/>
                  </a:cubicBezTo>
                  <a:cubicBezTo>
                    <a:pt x="3" y="36"/>
                    <a:pt x="2" y="36"/>
                    <a:pt x="2" y="36"/>
                  </a:cubicBezTo>
                  <a:cubicBezTo>
                    <a:pt x="2" y="36"/>
                    <a:pt x="1" y="36"/>
                    <a:pt x="1" y="34"/>
                  </a:cubicBezTo>
                  <a:cubicBezTo>
                    <a:pt x="0" y="33"/>
                    <a:pt x="0" y="32"/>
                    <a:pt x="0" y="32"/>
                  </a:cubicBezTo>
                  <a:cubicBezTo>
                    <a:pt x="0" y="32"/>
                    <a:pt x="1" y="31"/>
                    <a:pt x="1" y="30"/>
                  </a:cubicBezTo>
                  <a:cubicBezTo>
                    <a:pt x="1" y="29"/>
                    <a:pt x="1" y="27"/>
                    <a:pt x="1" y="25"/>
                  </a:cubicBezTo>
                  <a:cubicBezTo>
                    <a:pt x="1" y="22"/>
                    <a:pt x="1" y="19"/>
                    <a:pt x="1" y="15"/>
                  </a:cubicBezTo>
                  <a:cubicBezTo>
                    <a:pt x="1" y="11"/>
                    <a:pt x="2" y="6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0"/>
                    <a:pt x="4" y="0"/>
                  </a:cubicBezTo>
                  <a:cubicBezTo>
                    <a:pt x="29" y="1"/>
                    <a:pt x="29" y="1"/>
                    <a:pt x="29" y="1"/>
                  </a:cubicBezTo>
                  <a:close/>
                  <a:moveTo>
                    <a:pt x="28" y="9"/>
                  </a:moveTo>
                  <a:cubicBezTo>
                    <a:pt x="28" y="5"/>
                    <a:pt x="28" y="5"/>
                    <a:pt x="28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8"/>
                    <a:pt x="6" y="8"/>
                    <a:pt x="6" y="8"/>
                  </a:cubicBezTo>
                  <a:lnTo>
                    <a:pt x="28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5" name="ïṣḷiḋè"/>
            <p:cNvSpPr/>
            <p:nvPr/>
          </p:nvSpPr>
          <p:spPr bwMode="auto">
            <a:xfrm>
              <a:off x="4011579" y="4076849"/>
              <a:ext cx="134971" cy="125427"/>
            </a:xfrm>
            <a:custGeom>
              <a:avLst/>
              <a:gdLst>
                <a:gd name="T0" fmla="*/ 1 w 42"/>
                <a:gd name="T1" fmla="*/ 11 h 39"/>
                <a:gd name="T2" fmla="*/ 1 w 42"/>
                <a:gd name="T3" fmla="*/ 7 h 39"/>
                <a:gd name="T4" fmla="*/ 9 w 42"/>
                <a:gd name="T5" fmla="*/ 7 h 39"/>
                <a:gd name="T6" fmla="*/ 17 w 42"/>
                <a:gd name="T7" fmla="*/ 6 h 39"/>
                <a:gd name="T8" fmla="*/ 17 w 42"/>
                <a:gd name="T9" fmla="*/ 10 h 39"/>
                <a:gd name="T10" fmla="*/ 9 w 42"/>
                <a:gd name="T11" fmla="*/ 10 h 39"/>
                <a:gd name="T12" fmla="*/ 9 w 42"/>
                <a:gd name="T13" fmla="*/ 15 h 39"/>
                <a:gd name="T14" fmla="*/ 16 w 42"/>
                <a:gd name="T15" fmla="*/ 16 h 39"/>
                <a:gd name="T16" fmla="*/ 14 w 42"/>
                <a:gd name="T17" fmla="*/ 37 h 39"/>
                <a:gd name="T18" fmla="*/ 9 w 42"/>
                <a:gd name="T19" fmla="*/ 36 h 39"/>
                <a:gd name="T20" fmla="*/ 9 w 42"/>
                <a:gd name="T21" fmla="*/ 35 h 39"/>
                <a:gd name="T22" fmla="*/ 12 w 42"/>
                <a:gd name="T23" fmla="*/ 34 h 39"/>
                <a:gd name="T24" fmla="*/ 13 w 42"/>
                <a:gd name="T25" fmla="*/ 18 h 39"/>
                <a:gd name="T26" fmla="*/ 9 w 42"/>
                <a:gd name="T27" fmla="*/ 25 h 39"/>
                <a:gd name="T28" fmla="*/ 7 w 42"/>
                <a:gd name="T29" fmla="*/ 39 h 39"/>
                <a:gd name="T30" fmla="*/ 4 w 42"/>
                <a:gd name="T31" fmla="*/ 35 h 39"/>
                <a:gd name="T32" fmla="*/ 5 w 42"/>
                <a:gd name="T33" fmla="*/ 19 h 39"/>
                <a:gd name="T34" fmla="*/ 10 w 42"/>
                <a:gd name="T35" fmla="*/ 3 h 39"/>
                <a:gd name="T36" fmla="*/ 6 w 42"/>
                <a:gd name="T37" fmla="*/ 0 h 39"/>
                <a:gd name="T38" fmla="*/ 7 w 42"/>
                <a:gd name="T39" fmla="*/ 6 h 39"/>
                <a:gd name="T40" fmla="*/ 11 w 42"/>
                <a:gd name="T41" fmla="*/ 5 h 39"/>
                <a:gd name="T42" fmla="*/ 33 w 42"/>
                <a:gd name="T43" fmla="*/ 13 h 39"/>
                <a:gd name="T44" fmla="*/ 37 w 42"/>
                <a:gd name="T45" fmla="*/ 13 h 39"/>
                <a:gd name="T46" fmla="*/ 37 w 42"/>
                <a:gd name="T47" fmla="*/ 16 h 39"/>
                <a:gd name="T48" fmla="*/ 32 w 42"/>
                <a:gd name="T49" fmla="*/ 17 h 39"/>
                <a:gd name="T50" fmla="*/ 36 w 42"/>
                <a:gd name="T51" fmla="*/ 21 h 39"/>
                <a:gd name="T52" fmla="*/ 40 w 42"/>
                <a:gd name="T53" fmla="*/ 21 h 39"/>
                <a:gd name="T54" fmla="*/ 40 w 42"/>
                <a:gd name="T55" fmla="*/ 25 h 39"/>
                <a:gd name="T56" fmla="*/ 34 w 42"/>
                <a:gd name="T57" fmla="*/ 27 h 39"/>
                <a:gd name="T58" fmla="*/ 41 w 42"/>
                <a:gd name="T59" fmla="*/ 33 h 39"/>
                <a:gd name="T60" fmla="*/ 40 w 42"/>
                <a:gd name="T61" fmla="*/ 36 h 39"/>
                <a:gd name="T62" fmla="*/ 33 w 42"/>
                <a:gd name="T63" fmla="*/ 31 h 39"/>
                <a:gd name="T64" fmla="*/ 24 w 42"/>
                <a:gd name="T65" fmla="*/ 37 h 39"/>
                <a:gd name="T66" fmla="*/ 19 w 42"/>
                <a:gd name="T67" fmla="*/ 35 h 39"/>
                <a:gd name="T68" fmla="*/ 27 w 42"/>
                <a:gd name="T69" fmla="*/ 28 h 39"/>
                <a:gd name="T70" fmla="*/ 24 w 42"/>
                <a:gd name="T71" fmla="*/ 26 h 39"/>
                <a:gd name="T72" fmla="*/ 20 w 42"/>
                <a:gd name="T73" fmla="*/ 26 h 39"/>
                <a:gd name="T74" fmla="*/ 20 w 42"/>
                <a:gd name="T75" fmla="*/ 22 h 39"/>
                <a:gd name="T76" fmla="*/ 28 w 42"/>
                <a:gd name="T77" fmla="*/ 20 h 39"/>
                <a:gd name="T78" fmla="*/ 26 w 42"/>
                <a:gd name="T79" fmla="*/ 17 h 39"/>
                <a:gd name="T80" fmla="*/ 21 w 42"/>
                <a:gd name="T81" fmla="*/ 20 h 39"/>
                <a:gd name="T82" fmla="*/ 23 w 42"/>
                <a:gd name="T83" fmla="*/ 15 h 39"/>
                <a:gd name="T84" fmla="*/ 24 w 42"/>
                <a:gd name="T85" fmla="*/ 10 h 39"/>
                <a:gd name="T86" fmla="*/ 28 w 42"/>
                <a:gd name="T87" fmla="*/ 12 h 39"/>
                <a:gd name="T88" fmla="*/ 24 w 42"/>
                <a:gd name="T89" fmla="*/ 4 h 39"/>
                <a:gd name="T90" fmla="*/ 24 w 42"/>
                <a:gd name="T91" fmla="*/ 1 h 39"/>
                <a:gd name="T92" fmla="*/ 20 w 42"/>
                <a:gd name="T93" fmla="*/ 0 h 39"/>
                <a:gd name="T94" fmla="*/ 19 w 42"/>
                <a:gd name="T95" fmla="*/ 8 h 39"/>
                <a:gd name="T96" fmla="*/ 17 w 42"/>
                <a:gd name="T97" fmla="*/ 14 h 39"/>
                <a:gd name="T98" fmla="*/ 23 w 42"/>
                <a:gd name="T99" fmla="*/ 9 h 39"/>
                <a:gd name="T100" fmla="*/ 30 w 42"/>
                <a:gd name="T101" fmla="*/ 7 h 39"/>
                <a:gd name="T102" fmla="*/ 38 w 42"/>
                <a:gd name="T103" fmla="*/ 7 h 39"/>
                <a:gd name="T104" fmla="*/ 38 w 42"/>
                <a:gd name="T105" fmla="*/ 3 h 39"/>
                <a:gd name="T106" fmla="*/ 30 w 42"/>
                <a:gd name="T107" fmla="*/ 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2" h="39">
                  <a:moveTo>
                    <a:pt x="4" y="11"/>
                  </a:moveTo>
                  <a:cubicBezTo>
                    <a:pt x="2" y="11"/>
                    <a:pt x="2" y="11"/>
                    <a:pt x="2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3" y="7"/>
                    <a:pt x="5" y="7"/>
                  </a:cubicBezTo>
                  <a:cubicBezTo>
                    <a:pt x="7" y="7"/>
                    <a:pt x="8" y="7"/>
                    <a:pt x="9" y="7"/>
                  </a:cubicBezTo>
                  <a:cubicBezTo>
                    <a:pt x="10" y="6"/>
                    <a:pt x="11" y="6"/>
                    <a:pt x="13" y="6"/>
                  </a:cubicBezTo>
                  <a:cubicBezTo>
                    <a:pt x="14" y="6"/>
                    <a:pt x="15" y="6"/>
                    <a:pt x="16" y="6"/>
                  </a:cubicBezTo>
                  <a:cubicBezTo>
                    <a:pt x="16" y="6"/>
                    <a:pt x="17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0"/>
                    <a:pt x="16" y="10"/>
                    <a:pt x="16" y="10"/>
                  </a:cubicBezTo>
                  <a:cubicBezTo>
                    <a:pt x="15" y="10"/>
                    <a:pt x="14" y="10"/>
                    <a:pt x="12" y="10"/>
                  </a:cubicBezTo>
                  <a:cubicBezTo>
                    <a:pt x="10" y="10"/>
                    <a:pt x="9" y="10"/>
                    <a:pt x="9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1"/>
                    <a:pt x="8" y="12"/>
                    <a:pt x="8" y="12"/>
                  </a:cubicBezTo>
                  <a:cubicBezTo>
                    <a:pt x="8" y="13"/>
                    <a:pt x="9" y="14"/>
                    <a:pt x="9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5"/>
                    <a:pt x="16" y="16"/>
                  </a:cubicBezTo>
                  <a:cubicBezTo>
                    <a:pt x="17" y="19"/>
                    <a:pt x="17" y="22"/>
                    <a:pt x="17" y="26"/>
                  </a:cubicBezTo>
                  <a:cubicBezTo>
                    <a:pt x="17" y="31"/>
                    <a:pt x="17" y="33"/>
                    <a:pt x="17" y="34"/>
                  </a:cubicBezTo>
                  <a:cubicBezTo>
                    <a:pt x="16" y="36"/>
                    <a:pt x="16" y="37"/>
                    <a:pt x="14" y="37"/>
                  </a:cubicBezTo>
                  <a:cubicBezTo>
                    <a:pt x="13" y="38"/>
                    <a:pt x="12" y="38"/>
                    <a:pt x="11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9" y="38"/>
                    <a:pt x="9" y="37"/>
                    <a:pt x="9" y="36"/>
                  </a:cubicBezTo>
                  <a:cubicBezTo>
                    <a:pt x="9" y="36"/>
                    <a:pt x="8" y="35"/>
                    <a:pt x="8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9" y="35"/>
                  </a:cubicBezTo>
                  <a:cubicBezTo>
                    <a:pt x="9" y="35"/>
                    <a:pt x="9" y="35"/>
                    <a:pt x="9" y="35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11" y="35"/>
                    <a:pt x="11" y="35"/>
                    <a:pt x="12" y="34"/>
                  </a:cubicBezTo>
                  <a:cubicBezTo>
                    <a:pt x="12" y="34"/>
                    <a:pt x="13" y="34"/>
                    <a:pt x="13" y="33"/>
                  </a:cubicBezTo>
                  <a:cubicBezTo>
                    <a:pt x="13" y="32"/>
                    <a:pt x="13" y="29"/>
                    <a:pt x="13" y="25"/>
                  </a:cubicBezTo>
                  <a:cubicBezTo>
                    <a:pt x="13" y="23"/>
                    <a:pt x="13" y="20"/>
                    <a:pt x="13" y="18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9" y="20"/>
                    <a:pt x="9" y="23"/>
                    <a:pt x="9" y="25"/>
                  </a:cubicBezTo>
                  <a:cubicBezTo>
                    <a:pt x="9" y="28"/>
                    <a:pt x="9" y="31"/>
                    <a:pt x="9" y="32"/>
                  </a:cubicBezTo>
                  <a:cubicBezTo>
                    <a:pt x="8" y="35"/>
                    <a:pt x="8" y="36"/>
                    <a:pt x="7" y="38"/>
                  </a:cubicBezTo>
                  <a:cubicBezTo>
                    <a:pt x="7" y="38"/>
                    <a:pt x="7" y="38"/>
                    <a:pt x="7" y="39"/>
                  </a:cubicBezTo>
                  <a:cubicBezTo>
                    <a:pt x="6" y="38"/>
                    <a:pt x="5" y="38"/>
                    <a:pt x="4" y="38"/>
                  </a:cubicBezTo>
                  <a:cubicBezTo>
                    <a:pt x="3" y="37"/>
                    <a:pt x="3" y="37"/>
                    <a:pt x="3" y="37"/>
                  </a:cubicBezTo>
                  <a:cubicBezTo>
                    <a:pt x="3" y="36"/>
                    <a:pt x="4" y="36"/>
                    <a:pt x="4" y="35"/>
                  </a:cubicBezTo>
                  <a:cubicBezTo>
                    <a:pt x="4" y="34"/>
                    <a:pt x="4" y="33"/>
                    <a:pt x="5" y="31"/>
                  </a:cubicBezTo>
                  <a:cubicBezTo>
                    <a:pt x="5" y="30"/>
                    <a:pt x="5" y="28"/>
                    <a:pt x="5" y="26"/>
                  </a:cubicBezTo>
                  <a:cubicBezTo>
                    <a:pt x="5" y="24"/>
                    <a:pt x="5" y="22"/>
                    <a:pt x="5" y="19"/>
                  </a:cubicBezTo>
                  <a:cubicBezTo>
                    <a:pt x="4" y="11"/>
                    <a:pt x="4" y="11"/>
                    <a:pt x="4" y="11"/>
                  </a:cubicBezTo>
                  <a:close/>
                  <a:moveTo>
                    <a:pt x="11" y="5"/>
                  </a:moveTo>
                  <a:cubicBezTo>
                    <a:pt x="11" y="5"/>
                    <a:pt x="11" y="5"/>
                    <a:pt x="10" y="3"/>
                  </a:cubicBezTo>
                  <a:cubicBezTo>
                    <a:pt x="10" y="2"/>
                    <a:pt x="9" y="1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6" y="0"/>
                  </a:cubicBezTo>
                  <a:cubicBezTo>
                    <a:pt x="5" y="0"/>
                    <a:pt x="5" y="0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5" y="2"/>
                    <a:pt x="6" y="4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8" y="6"/>
                    <a:pt x="8" y="6"/>
                    <a:pt x="9" y="6"/>
                  </a:cubicBezTo>
                  <a:cubicBezTo>
                    <a:pt x="10" y="6"/>
                    <a:pt x="11" y="6"/>
                    <a:pt x="11" y="5"/>
                  </a:cubicBezTo>
                  <a:close/>
                  <a:moveTo>
                    <a:pt x="27" y="13"/>
                  </a:moveTo>
                  <a:cubicBezTo>
                    <a:pt x="30" y="13"/>
                    <a:pt x="30" y="13"/>
                    <a:pt x="30" y="13"/>
                  </a:cubicBezTo>
                  <a:cubicBezTo>
                    <a:pt x="31" y="13"/>
                    <a:pt x="32" y="13"/>
                    <a:pt x="33" y="13"/>
                  </a:cubicBezTo>
                  <a:cubicBezTo>
                    <a:pt x="35" y="13"/>
                    <a:pt x="36" y="13"/>
                    <a:pt x="36" y="13"/>
                  </a:cubicBezTo>
                  <a:cubicBezTo>
                    <a:pt x="36" y="12"/>
                    <a:pt x="37" y="12"/>
                    <a:pt x="37" y="12"/>
                  </a:cubicBezTo>
                  <a:cubicBezTo>
                    <a:pt x="37" y="12"/>
                    <a:pt x="37" y="13"/>
                    <a:pt x="37" y="13"/>
                  </a:cubicBezTo>
                  <a:cubicBezTo>
                    <a:pt x="37" y="16"/>
                    <a:pt x="37" y="16"/>
                    <a:pt x="37" y="16"/>
                  </a:cubicBezTo>
                  <a:cubicBezTo>
                    <a:pt x="37" y="16"/>
                    <a:pt x="37" y="16"/>
                    <a:pt x="37" y="16"/>
                  </a:cubicBezTo>
                  <a:cubicBezTo>
                    <a:pt x="37" y="16"/>
                    <a:pt x="37" y="16"/>
                    <a:pt x="37" y="16"/>
                  </a:cubicBezTo>
                  <a:cubicBezTo>
                    <a:pt x="36" y="17"/>
                    <a:pt x="35" y="17"/>
                    <a:pt x="34" y="17"/>
                  </a:cubicBezTo>
                  <a:cubicBezTo>
                    <a:pt x="33" y="17"/>
                    <a:pt x="32" y="17"/>
                    <a:pt x="32" y="17"/>
                  </a:cubicBezTo>
                  <a:cubicBezTo>
                    <a:pt x="32" y="17"/>
                    <a:pt x="32" y="17"/>
                    <a:pt x="32" y="17"/>
                  </a:cubicBezTo>
                  <a:cubicBezTo>
                    <a:pt x="32" y="18"/>
                    <a:pt x="32" y="19"/>
                    <a:pt x="32" y="20"/>
                  </a:cubicBezTo>
                  <a:cubicBezTo>
                    <a:pt x="32" y="21"/>
                    <a:pt x="32" y="21"/>
                    <a:pt x="32" y="22"/>
                  </a:cubicBezTo>
                  <a:cubicBezTo>
                    <a:pt x="33" y="22"/>
                    <a:pt x="35" y="21"/>
                    <a:pt x="36" y="21"/>
                  </a:cubicBezTo>
                  <a:cubicBezTo>
                    <a:pt x="37" y="21"/>
                    <a:pt x="38" y="21"/>
                    <a:pt x="39" y="21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41" y="25"/>
                    <a:pt x="41" y="25"/>
                    <a:pt x="41" y="25"/>
                  </a:cubicBezTo>
                  <a:cubicBezTo>
                    <a:pt x="41" y="25"/>
                    <a:pt x="41" y="25"/>
                    <a:pt x="40" y="25"/>
                  </a:cubicBezTo>
                  <a:cubicBezTo>
                    <a:pt x="40" y="25"/>
                    <a:pt x="40" y="25"/>
                    <a:pt x="40" y="25"/>
                  </a:cubicBezTo>
                  <a:cubicBezTo>
                    <a:pt x="38" y="25"/>
                    <a:pt x="37" y="25"/>
                    <a:pt x="36" y="25"/>
                  </a:cubicBezTo>
                  <a:cubicBezTo>
                    <a:pt x="35" y="25"/>
                    <a:pt x="34" y="25"/>
                    <a:pt x="33" y="25"/>
                  </a:cubicBezTo>
                  <a:cubicBezTo>
                    <a:pt x="34" y="26"/>
                    <a:pt x="34" y="27"/>
                    <a:pt x="34" y="27"/>
                  </a:cubicBezTo>
                  <a:cubicBezTo>
                    <a:pt x="35" y="29"/>
                    <a:pt x="36" y="29"/>
                    <a:pt x="37" y="30"/>
                  </a:cubicBezTo>
                  <a:cubicBezTo>
                    <a:pt x="38" y="31"/>
                    <a:pt x="39" y="32"/>
                    <a:pt x="40" y="32"/>
                  </a:cubicBezTo>
                  <a:cubicBezTo>
                    <a:pt x="40" y="32"/>
                    <a:pt x="41" y="33"/>
                    <a:pt x="41" y="33"/>
                  </a:cubicBezTo>
                  <a:cubicBezTo>
                    <a:pt x="42" y="33"/>
                    <a:pt x="42" y="33"/>
                    <a:pt x="42" y="33"/>
                  </a:cubicBezTo>
                  <a:cubicBezTo>
                    <a:pt x="42" y="34"/>
                    <a:pt x="42" y="34"/>
                    <a:pt x="41" y="34"/>
                  </a:cubicBezTo>
                  <a:cubicBezTo>
                    <a:pt x="40" y="35"/>
                    <a:pt x="40" y="36"/>
                    <a:pt x="40" y="36"/>
                  </a:cubicBezTo>
                  <a:cubicBezTo>
                    <a:pt x="39" y="36"/>
                    <a:pt x="38" y="36"/>
                    <a:pt x="38" y="36"/>
                  </a:cubicBezTo>
                  <a:cubicBezTo>
                    <a:pt x="36" y="35"/>
                    <a:pt x="35" y="34"/>
                    <a:pt x="34" y="33"/>
                  </a:cubicBezTo>
                  <a:cubicBezTo>
                    <a:pt x="34" y="33"/>
                    <a:pt x="33" y="32"/>
                    <a:pt x="33" y="31"/>
                  </a:cubicBezTo>
                  <a:cubicBezTo>
                    <a:pt x="32" y="31"/>
                    <a:pt x="32" y="30"/>
                    <a:pt x="31" y="29"/>
                  </a:cubicBezTo>
                  <a:cubicBezTo>
                    <a:pt x="30" y="31"/>
                    <a:pt x="29" y="33"/>
                    <a:pt x="28" y="34"/>
                  </a:cubicBezTo>
                  <a:cubicBezTo>
                    <a:pt x="27" y="36"/>
                    <a:pt x="25" y="36"/>
                    <a:pt x="24" y="37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1" y="37"/>
                    <a:pt x="21" y="37"/>
                    <a:pt x="20" y="36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5"/>
                    <a:pt x="19" y="34"/>
                    <a:pt x="20" y="34"/>
                  </a:cubicBezTo>
                  <a:cubicBezTo>
                    <a:pt x="21" y="34"/>
                    <a:pt x="22" y="33"/>
                    <a:pt x="23" y="33"/>
                  </a:cubicBezTo>
                  <a:cubicBezTo>
                    <a:pt x="25" y="32"/>
                    <a:pt x="27" y="30"/>
                    <a:pt x="27" y="28"/>
                  </a:cubicBezTo>
                  <a:cubicBezTo>
                    <a:pt x="27" y="28"/>
                    <a:pt x="28" y="27"/>
                    <a:pt x="28" y="27"/>
                  </a:cubicBezTo>
                  <a:cubicBezTo>
                    <a:pt x="28" y="27"/>
                    <a:pt x="28" y="26"/>
                    <a:pt x="28" y="26"/>
                  </a:cubicBezTo>
                  <a:cubicBezTo>
                    <a:pt x="26" y="26"/>
                    <a:pt x="25" y="26"/>
                    <a:pt x="24" y="26"/>
                  </a:cubicBezTo>
                  <a:cubicBezTo>
                    <a:pt x="23" y="26"/>
                    <a:pt x="22" y="26"/>
                    <a:pt x="21" y="27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0" y="27"/>
                    <a:pt x="20" y="27"/>
                    <a:pt x="20" y="26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20" y="23"/>
                    <a:pt x="20" y="22"/>
                    <a:pt x="20" y="22"/>
                  </a:cubicBezTo>
                  <a:cubicBezTo>
                    <a:pt x="20" y="22"/>
                    <a:pt x="20" y="22"/>
                    <a:pt x="20" y="22"/>
                  </a:cubicBezTo>
                  <a:cubicBezTo>
                    <a:pt x="22" y="22"/>
                    <a:pt x="23" y="22"/>
                    <a:pt x="25" y="22"/>
                  </a:cubicBezTo>
                  <a:cubicBezTo>
                    <a:pt x="26" y="22"/>
                    <a:pt x="27" y="22"/>
                    <a:pt x="28" y="22"/>
                  </a:cubicBezTo>
                  <a:cubicBezTo>
                    <a:pt x="28" y="21"/>
                    <a:pt x="28" y="21"/>
                    <a:pt x="28" y="20"/>
                  </a:cubicBezTo>
                  <a:cubicBezTo>
                    <a:pt x="28" y="19"/>
                    <a:pt x="28" y="19"/>
                    <a:pt x="28" y="18"/>
                  </a:cubicBezTo>
                  <a:cubicBezTo>
                    <a:pt x="28" y="18"/>
                    <a:pt x="28" y="17"/>
                    <a:pt x="28" y="17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5" y="20"/>
                    <a:pt x="24" y="21"/>
                    <a:pt x="24" y="21"/>
                  </a:cubicBezTo>
                  <a:cubicBezTo>
                    <a:pt x="24" y="21"/>
                    <a:pt x="23" y="21"/>
                    <a:pt x="23" y="21"/>
                  </a:cubicBezTo>
                  <a:cubicBezTo>
                    <a:pt x="23" y="21"/>
                    <a:pt x="22" y="21"/>
                    <a:pt x="21" y="20"/>
                  </a:cubicBezTo>
                  <a:cubicBezTo>
                    <a:pt x="21" y="20"/>
                    <a:pt x="20" y="20"/>
                    <a:pt x="20" y="20"/>
                  </a:cubicBezTo>
                  <a:cubicBezTo>
                    <a:pt x="20" y="19"/>
                    <a:pt x="21" y="19"/>
                    <a:pt x="21" y="18"/>
                  </a:cubicBezTo>
                  <a:cubicBezTo>
                    <a:pt x="22" y="17"/>
                    <a:pt x="22" y="16"/>
                    <a:pt x="23" y="15"/>
                  </a:cubicBezTo>
                  <a:cubicBezTo>
                    <a:pt x="23" y="13"/>
                    <a:pt x="24" y="11"/>
                    <a:pt x="24" y="11"/>
                  </a:cubicBezTo>
                  <a:cubicBezTo>
                    <a:pt x="24" y="11"/>
                    <a:pt x="24" y="10"/>
                    <a:pt x="24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5" y="10"/>
                    <a:pt x="26" y="10"/>
                    <a:pt x="27" y="10"/>
                  </a:cubicBezTo>
                  <a:cubicBezTo>
                    <a:pt x="28" y="11"/>
                    <a:pt x="28" y="11"/>
                    <a:pt x="28" y="11"/>
                  </a:cubicBezTo>
                  <a:cubicBezTo>
                    <a:pt x="28" y="11"/>
                    <a:pt x="28" y="12"/>
                    <a:pt x="28" y="12"/>
                  </a:cubicBezTo>
                  <a:cubicBezTo>
                    <a:pt x="28" y="12"/>
                    <a:pt x="28" y="12"/>
                    <a:pt x="28" y="12"/>
                  </a:cubicBezTo>
                  <a:cubicBezTo>
                    <a:pt x="27" y="13"/>
                    <a:pt x="27" y="13"/>
                    <a:pt x="27" y="13"/>
                  </a:cubicBezTo>
                  <a:close/>
                  <a:moveTo>
                    <a:pt x="24" y="4"/>
                  </a:moveTo>
                  <a:cubicBezTo>
                    <a:pt x="24" y="3"/>
                    <a:pt x="24" y="3"/>
                    <a:pt x="24" y="3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0"/>
                    <a:pt x="24" y="0"/>
                    <a:pt x="23" y="0"/>
                  </a:cubicBezTo>
                  <a:cubicBezTo>
                    <a:pt x="21" y="0"/>
                    <a:pt x="20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0" y="2"/>
                    <a:pt x="20" y="3"/>
                    <a:pt x="20" y="4"/>
                  </a:cubicBezTo>
                  <a:cubicBezTo>
                    <a:pt x="19" y="5"/>
                    <a:pt x="19" y="6"/>
                    <a:pt x="19" y="8"/>
                  </a:cubicBezTo>
                  <a:cubicBezTo>
                    <a:pt x="19" y="9"/>
                    <a:pt x="18" y="10"/>
                    <a:pt x="17" y="11"/>
                  </a:cubicBezTo>
                  <a:cubicBezTo>
                    <a:pt x="17" y="12"/>
                    <a:pt x="16" y="13"/>
                    <a:pt x="16" y="14"/>
                  </a:cubicBezTo>
                  <a:cubicBezTo>
                    <a:pt x="16" y="14"/>
                    <a:pt x="17" y="14"/>
                    <a:pt x="17" y="14"/>
                  </a:cubicBezTo>
                  <a:cubicBezTo>
                    <a:pt x="19" y="15"/>
                    <a:pt x="19" y="15"/>
                    <a:pt x="20" y="15"/>
                  </a:cubicBezTo>
                  <a:cubicBezTo>
                    <a:pt x="20" y="15"/>
                    <a:pt x="20" y="14"/>
                    <a:pt x="21" y="13"/>
                  </a:cubicBezTo>
                  <a:cubicBezTo>
                    <a:pt x="22" y="11"/>
                    <a:pt x="22" y="10"/>
                    <a:pt x="23" y="9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24" y="8"/>
                    <a:pt x="26" y="8"/>
                    <a:pt x="27" y="8"/>
                  </a:cubicBezTo>
                  <a:cubicBezTo>
                    <a:pt x="28" y="8"/>
                    <a:pt x="29" y="7"/>
                    <a:pt x="30" y="7"/>
                  </a:cubicBezTo>
                  <a:cubicBezTo>
                    <a:pt x="31" y="7"/>
                    <a:pt x="32" y="7"/>
                    <a:pt x="34" y="7"/>
                  </a:cubicBezTo>
                  <a:cubicBezTo>
                    <a:pt x="36" y="7"/>
                    <a:pt x="37" y="7"/>
                    <a:pt x="37" y="7"/>
                  </a:cubicBezTo>
                  <a:cubicBezTo>
                    <a:pt x="37" y="7"/>
                    <a:pt x="38" y="7"/>
                    <a:pt x="38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5" y="3"/>
                    <a:pt x="34" y="3"/>
                    <a:pt x="33" y="3"/>
                  </a:cubicBezTo>
                  <a:cubicBezTo>
                    <a:pt x="32" y="3"/>
                    <a:pt x="31" y="3"/>
                    <a:pt x="30" y="4"/>
                  </a:cubicBezTo>
                  <a:lnTo>
                    <a:pt x="24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6" name="íṥļidè"/>
            <p:cNvSpPr/>
            <p:nvPr/>
          </p:nvSpPr>
          <p:spPr bwMode="auto">
            <a:xfrm>
              <a:off x="4158820" y="4044128"/>
              <a:ext cx="136334" cy="132244"/>
            </a:xfrm>
            <a:custGeom>
              <a:avLst/>
              <a:gdLst>
                <a:gd name="T0" fmla="*/ 19 w 42"/>
                <a:gd name="T1" fmla="*/ 11 h 41"/>
                <a:gd name="T2" fmla="*/ 25 w 42"/>
                <a:gd name="T3" fmla="*/ 9 h 41"/>
                <a:gd name="T4" fmla="*/ 34 w 42"/>
                <a:gd name="T5" fmla="*/ 6 h 41"/>
                <a:gd name="T6" fmla="*/ 34 w 42"/>
                <a:gd name="T7" fmla="*/ 6 h 41"/>
                <a:gd name="T8" fmla="*/ 35 w 42"/>
                <a:gd name="T9" fmla="*/ 6 h 41"/>
                <a:gd name="T10" fmla="*/ 35 w 42"/>
                <a:gd name="T11" fmla="*/ 6 h 41"/>
                <a:gd name="T12" fmla="*/ 36 w 42"/>
                <a:gd name="T13" fmla="*/ 10 h 41"/>
                <a:gd name="T14" fmla="*/ 36 w 42"/>
                <a:gd name="T15" fmla="*/ 10 h 41"/>
                <a:gd name="T16" fmla="*/ 35 w 42"/>
                <a:gd name="T17" fmla="*/ 10 h 41"/>
                <a:gd name="T18" fmla="*/ 28 w 42"/>
                <a:gd name="T19" fmla="*/ 12 h 41"/>
                <a:gd name="T20" fmla="*/ 21 w 42"/>
                <a:gd name="T21" fmla="*/ 14 h 41"/>
                <a:gd name="T22" fmla="*/ 24 w 42"/>
                <a:gd name="T23" fmla="*/ 19 h 41"/>
                <a:gd name="T24" fmla="*/ 28 w 42"/>
                <a:gd name="T25" fmla="*/ 22 h 41"/>
                <a:gd name="T26" fmla="*/ 34 w 42"/>
                <a:gd name="T27" fmla="*/ 25 h 41"/>
                <a:gd name="T28" fmla="*/ 39 w 42"/>
                <a:gd name="T29" fmla="*/ 27 h 41"/>
                <a:gd name="T30" fmla="*/ 42 w 42"/>
                <a:gd name="T31" fmla="*/ 27 h 41"/>
                <a:gd name="T32" fmla="*/ 42 w 42"/>
                <a:gd name="T33" fmla="*/ 29 h 41"/>
                <a:gd name="T34" fmla="*/ 40 w 42"/>
                <a:gd name="T35" fmla="*/ 32 h 41"/>
                <a:gd name="T36" fmla="*/ 37 w 42"/>
                <a:gd name="T37" fmla="*/ 31 h 41"/>
                <a:gd name="T38" fmla="*/ 31 w 42"/>
                <a:gd name="T39" fmla="*/ 29 h 41"/>
                <a:gd name="T40" fmla="*/ 24 w 42"/>
                <a:gd name="T41" fmla="*/ 25 h 41"/>
                <a:gd name="T42" fmla="*/ 22 w 42"/>
                <a:gd name="T43" fmla="*/ 23 h 41"/>
                <a:gd name="T44" fmla="*/ 20 w 42"/>
                <a:gd name="T45" fmla="*/ 20 h 41"/>
                <a:gd name="T46" fmla="*/ 20 w 42"/>
                <a:gd name="T47" fmla="*/ 21 h 41"/>
                <a:gd name="T48" fmla="*/ 17 w 42"/>
                <a:gd name="T49" fmla="*/ 32 h 41"/>
                <a:gd name="T50" fmla="*/ 12 w 42"/>
                <a:gd name="T51" fmla="*/ 39 h 41"/>
                <a:gd name="T52" fmla="*/ 10 w 42"/>
                <a:gd name="T53" fmla="*/ 41 h 41"/>
                <a:gd name="T54" fmla="*/ 7 w 42"/>
                <a:gd name="T55" fmla="*/ 40 h 41"/>
                <a:gd name="T56" fmla="*/ 6 w 42"/>
                <a:gd name="T57" fmla="*/ 38 h 41"/>
                <a:gd name="T58" fmla="*/ 6 w 42"/>
                <a:gd name="T59" fmla="*/ 38 h 41"/>
                <a:gd name="T60" fmla="*/ 8 w 42"/>
                <a:gd name="T61" fmla="*/ 36 h 41"/>
                <a:gd name="T62" fmla="*/ 13 w 42"/>
                <a:gd name="T63" fmla="*/ 30 h 41"/>
                <a:gd name="T64" fmla="*/ 16 w 42"/>
                <a:gd name="T65" fmla="*/ 20 h 41"/>
                <a:gd name="T66" fmla="*/ 16 w 42"/>
                <a:gd name="T67" fmla="*/ 16 h 41"/>
                <a:gd name="T68" fmla="*/ 2 w 42"/>
                <a:gd name="T69" fmla="*/ 20 h 41"/>
                <a:gd name="T70" fmla="*/ 2 w 42"/>
                <a:gd name="T71" fmla="*/ 20 h 41"/>
                <a:gd name="T72" fmla="*/ 1 w 42"/>
                <a:gd name="T73" fmla="*/ 20 h 41"/>
                <a:gd name="T74" fmla="*/ 0 w 42"/>
                <a:gd name="T75" fmla="*/ 17 h 41"/>
                <a:gd name="T76" fmla="*/ 1 w 42"/>
                <a:gd name="T77" fmla="*/ 16 h 41"/>
                <a:gd name="T78" fmla="*/ 1 w 42"/>
                <a:gd name="T79" fmla="*/ 16 h 41"/>
                <a:gd name="T80" fmla="*/ 15 w 42"/>
                <a:gd name="T81" fmla="*/ 12 h 41"/>
                <a:gd name="T82" fmla="*/ 14 w 42"/>
                <a:gd name="T83" fmla="*/ 8 h 41"/>
                <a:gd name="T84" fmla="*/ 13 w 42"/>
                <a:gd name="T85" fmla="*/ 5 h 41"/>
                <a:gd name="T86" fmla="*/ 13 w 42"/>
                <a:gd name="T87" fmla="*/ 4 h 41"/>
                <a:gd name="T88" fmla="*/ 13 w 42"/>
                <a:gd name="T89" fmla="*/ 3 h 41"/>
                <a:gd name="T90" fmla="*/ 12 w 42"/>
                <a:gd name="T91" fmla="*/ 2 h 41"/>
                <a:gd name="T92" fmla="*/ 12 w 42"/>
                <a:gd name="T93" fmla="*/ 2 h 41"/>
                <a:gd name="T94" fmla="*/ 12 w 42"/>
                <a:gd name="T95" fmla="*/ 1 h 41"/>
                <a:gd name="T96" fmla="*/ 13 w 42"/>
                <a:gd name="T97" fmla="*/ 1 h 41"/>
                <a:gd name="T98" fmla="*/ 13 w 42"/>
                <a:gd name="T99" fmla="*/ 1 h 41"/>
                <a:gd name="T100" fmla="*/ 16 w 42"/>
                <a:gd name="T101" fmla="*/ 0 h 41"/>
                <a:gd name="T102" fmla="*/ 17 w 42"/>
                <a:gd name="T103" fmla="*/ 0 h 41"/>
                <a:gd name="T104" fmla="*/ 17 w 42"/>
                <a:gd name="T105" fmla="*/ 1 h 41"/>
                <a:gd name="T106" fmla="*/ 17 w 42"/>
                <a:gd name="T107" fmla="*/ 2 h 41"/>
                <a:gd name="T108" fmla="*/ 18 w 42"/>
                <a:gd name="T109" fmla="*/ 4 h 41"/>
                <a:gd name="T110" fmla="*/ 19 w 42"/>
                <a:gd name="T111" fmla="*/ 1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2" h="41">
                  <a:moveTo>
                    <a:pt x="19" y="11"/>
                  </a:moveTo>
                  <a:cubicBezTo>
                    <a:pt x="21" y="10"/>
                    <a:pt x="23" y="10"/>
                    <a:pt x="25" y="9"/>
                  </a:cubicBezTo>
                  <a:cubicBezTo>
                    <a:pt x="30" y="7"/>
                    <a:pt x="33" y="6"/>
                    <a:pt x="34" y="6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4" y="6"/>
                    <a:pt x="34" y="6"/>
                    <a:pt x="35" y="6"/>
                  </a:cubicBezTo>
                  <a:cubicBezTo>
                    <a:pt x="35" y="6"/>
                    <a:pt x="35" y="6"/>
                    <a:pt x="35" y="6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4" y="11"/>
                    <a:pt x="31" y="11"/>
                    <a:pt x="28" y="12"/>
                  </a:cubicBezTo>
                  <a:cubicBezTo>
                    <a:pt x="25" y="13"/>
                    <a:pt x="22" y="14"/>
                    <a:pt x="21" y="14"/>
                  </a:cubicBezTo>
                  <a:cubicBezTo>
                    <a:pt x="22" y="16"/>
                    <a:pt x="23" y="18"/>
                    <a:pt x="24" y="19"/>
                  </a:cubicBezTo>
                  <a:cubicBezTo>
                    <a:pt x="25" y="20"/>
                    <a:pt x="26" y="21"/>
                    <a:pt x="28" y="22"/>
                  </a:cubicBezTo>
                  <a:cubicBezTo>
                    <a:pt x="29" y="23"/>
                    <a:pt x="31" y="24"/>
                    <a:pt x="34" y="25"/>
                  </a:cubicBezTo>
                  <a:cubicBezTo>
                    <a:pt x="36" y="26"/>
                    <a:pt x="37" y="26"/>
                    <a:pt x="39" y="27"/>
                  </a:cubicBezTo>
                  <a:cubicBezTo>
                    <a:pt x="40" y="27"/>
                    <a:pt x="41" y="27"/>
                    <a:pt x="42" y="27"/>
                  </a:cubicBezTo>
                  <a:cubicBezTo>
                    <a:pt x="42" y="28"/>
                    <a:pt x="42" y="28"/>
                    <a:pt x="42" y="29"/>
                  </a:cubicBezTo>
                  <a:cubicBezTo>
                    <a:pt x="42" y="30"/>
                    <a:pt x="41" y="31"/>
                    <a:pt x="40" y="32"/>
                  </a:cubicBezTo>
                  <a:cubicBezTo>
                    <a:pt x="40" y="32"/>
                    <a:pt x="39" y="32"/>
                    <a:pt x="37" y="31"/>
                  </a:cubicBezTo>
                  <a:cubicBezTo>
                    <a:pt x="35" y="31"/>
                    <a:pt x="33" y="30"/>
                    <a:pt x="31" y="29"/>
                  </a:cubicBezTo>
                  <a:cubicBezTo>
                    <a:pt x="28" y="28"/>
                    <a:pt x="26" y="27"/>
                    <a:pt x="24" y="25"/>
                  </a:cubicBezTo>
                  <a:cubicBezTo>
                    <a:pt x="24" y="24"/>
                    <a:pt x="23" y="23"/>
                    <a:pt x="22" y="23"/>
                  </a:cubicBezTo>
                  <a:cubicBezTo>
                    <a:pt x="21" y="22"/>
                    <a:pt x="21" y="21"/>
                    <a:pt x="20" y="20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20" y="25"/>
                    <a:pt x="19" y="29"/>
                    <a:pt x="17" y="32"/>
                  </a:cubicBezTo>
                  <a:cubicBezTo>
                    <a:pt x="16" y="35"/>
                    <a:pt x="14" y="37"/>
                    <a:pt x="12" y="39"/>
                  </a:cubicBezTo>
                  <a:cubicBezTo>
                    <a:pt x="11" y="41"/>
                    <a:pt x="10" y="41"/>
                    <a:pt x="10" y="41"/>
                  </a:cubicBezTo>
                  <a:cubicBezTo>
                    <a:pt x="9" y="41"/>
                    <a:pt x="8" y="40"/>
                    <a:pt x="7" y="40"/>
                  </a:cubicBezTo>
                  <a:cubicBezTo>
                    <a:pt x="6" y="39"/>
                    <a:pt x="6" y="39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7" y="37"/>
                    <a:pt x="8" y="36"/>
                  </a:cubicBezTo>
                  <a:cubicBezTo>
                    <a:pt x="10" y="34"/>
                    <a:pt x="12" y="32"/>
                    <a:pt x="13" y="30"/>
                  </a:cubicBezTo>
                  <a:cubicBezTo>
                    <a:pt x="15" y="27"/>
                    <a:pt x="16" y="24"/>
                    <a:pt x="16" y="20"/>
                  </a:cubicBezTo>
                  <a:cubicBezTo>
                    <a:pt x="16" y="19"/>
                    <a:pt x="16" y="17"/>
                    <a:pt x="16" y="16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2" y="20"/>
                    <a:pt x="1" y="20"/>
                    <a:pt x="1" y="2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6"/>
                    <a:pt x="0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15" y="11"/>
                    <a:pt x="15" y="9"/>
                    <a:pt x="14" y="8"/>
                  </a:cubicBezTo>
                  <a:cubicBezTo>
                    <a:pt x="14" y="7"/>
                    <a:pt x="14" y="6"/>
                    <a:pt x="13" y="5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2"/>
                    <a:pt x="12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4" y="0"/>
                    <a:pt x="15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7" y="1"/>
                    <a:pt x="17" y="1"/>
                  </a:cubicBezTo>
                  <a:cubicBezTo>
                    <a:pt x="17" y="1"/>
                    <a:pt x="17" y="2"/>
                    <a:pt x="17" y="2"/>
                  </a:cubicBezTo>
                  <a:cubicBezTo>
                    <a:pt x="17" y="2"/>
                    <a:pt x="18" y="3"/>
                    <a:pt x="18" y="4"/>
                  </a:cubicBezTo>
                  <a:cubicBezTo>
                    <a:pt x="18" y="7"/>
                    <a:pt x="19" y="9"/>
                    <a:pt x="19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7" name="íŝ1ïďè"/>
            <p:cNvSpPr/>
            <p:nvPr/>
          </p:nvSpPr>
          <p:spPr bwMode="auto">
            <a:xfrm>
              <a:off x="4295154" y="3975961"/>
              <a:ext cx="132244" cy="133607"/>
            </a:xfrm>
            <a:custGeom>
              <a:avLst/>
              <a:gdLst>
                <a:gd name="T0" fmla="*/ 7 w 41"/>
                <a:gd name="T1" fmla="*/ 16 h 41"/>
                <a:gd name="T2" fmla="*/ 3 w 41"/>
                <a:gd name="T3" fmla="*/ 17 h 41"/>
                <a:gd name="T4" fmla="*/ 0 w 41"/>
                <a:gd name="T5" fmla="*/ 14 h 41"/>
                <a:gd name="T6" fmla="*/ 2 w 41"/>
                <a:gd name="T7" fmla="*/ 11 h 41"/>
                <a:gd name="T8" fmla="*/ 7 w 41"/>
                <a:gd name="T9" fmla="*/ 13 h 41"/>
                <a:gd name="T10" fmla="*/ 16 w 41"/>
                <a:gd name="T11" fmla="*/ 10 h 41"/>
                <a:gd name="T12" fmla="*/ 11 w 41"/>
                <a:gd name="T13" fmla="*/ 5 h 41"/>
                <a:gd name="T14" fmla="*/ 9 w 41"/>
                <a:gd name="T15" fmla="*/ 6 h 41"/>
                <a:gd name="T16" fmla="*/ 8 w 41"/>
                <a:gd name="T17" fmla="*/ 8 h 41"/>
                <a:gd name="T18" fmla="*/ 13 w 41"/>
                <a:gd name="T19" fmla="*/ 12 h 41"/>
                <a:gd name="T20" fmla="*/ 16 w 41"/>
                <a:gd name="T21" fmla="*/ 10 h 41"/>
                <a:gd name="T22" fmla="*/ 2 w 41"/>
                <a:gd name="T23" fmla="*/ 21 h 41"/>
                <a:gd name="T24" fmla="*/ 0 w 41"/>
                <a:gd name="T25" fmla="*/ 23 h 41"/>
                <a:gd name="T26" fmla="*/ 4 w 41"/>
                <a:gd name="T27" fmla="*/ 30 h 41"/>
                <a:gd name="T28" fmla="*/ 6 w 41"/>
                <a:gd name="T29" fmla="*/ 29 h 41"/>
                <a:gd name="T30" fmla="*/ 7 w 41"/>
                <a:gd name="T31" fmla="*/ 28 h 41"/>
                <a:gd name="T32" fmla="*/ 5 w 41"/>
                <a:gd name="T33" fmla="*/ 24 h 41"/>
                <a:gd name="T34" fmla="*/ 32 w 41"/>
                <a:gd name="T35" fmla="*/ 15 h 41"/>
                <a:gd name="T36" fmla="*/ 36 w 41"/>
                <a:gd name="T37" fmla="*/ 14 h 41"/>
                <a:gd name="T38" fmla="*/ 34 w 41"/>
                <a:gd name="T39" fmla="*/ 10 h 41"/>
                <a:gd name="T40" fmla="*/ 32 w 41"/>
                <a:gd name="T41" fmla="*/ 6 h 41"/>
                <a:gd name="T42" fmla="*/ 25 w 41"/>
                <a:gd name="T43" fmla="*/ 1 h 41"/>
                <a:gd name="T44" fmla="*/ 25 w 41"/>
                <a:gd name="T45" fmla="*/ 2 h 41"/>
                <a:gd name="T46" fmla="*/ 24 w 41"/>
                <a:gd name="T47" fmla="*/ 9 h 41"/>
                <a:gd name="T48" fmla="*/ 19 w 41"/>
                <a:gd name="T49" fmla="*/ 10 h 41"/>
                <a:gd name="T50" fmla="*/ 20 w 41"/>
                <a:gd name="T51" fmla="*/ 6 h 41"/>
                <a:gd name="T52" fmla="*/ 20 w 41"/>
                <a:gd name="T53" fmla="*/ 2 h 41"/>
                <a:gd name="T54" fmla="*/ 20 w 41"/>
                <a:gd name="T55" fmla="*/ 0 h 41"/>
                <a:gd name="T56" fmla="*/ 25 w 41"/>
                <a:gd name="T57" fmla="*/ 1 h 41"/>
                <a:gd name="T58" fmla="*/ 23 w 41"/>
                <a:gd name="T59" fmla="*/ 27 h 41"/>
                <a:gd name="T60" fmla="*/ 22 w 41"/>
                <a:gd name="T61" fmla="*/ 29 h 41"/>
                <a:gd name="T62" fmla="*/ 22 w 41"/>
                <a:gd name="T63" fmla="*/ 30 h 41"/>
                <a:gd name="T64" fmla="*/ 8 w 41"/>
                <a:gd name="T65" fmla="*/ 37 h 41"/>
                <a:gd name="T66" fmla="*/ 7 w 41"/>
                <a:gd name="T67" fmla="*/ 37 h 41"/>
                <a:gd name="T68" fmla="*/ 9 w 41"/>
                <a:gd name="T69" fmla="*/ 40 h 41"/>
                <a:gd name="T70" fmla="*/ 17 w 41"/>
                <a:gd name="T71" fmla="*/ 36 h 41"/>
                <a:gd name="T72" fmla="*/ 24 w 41"/>
                <a:gd name="T73" fmla="*/ 34 h 41"/>
                <a:gd name="T74" fmla="*/ 25 w 41"/>
                <a:gd name="T75" fmla="*/ 36 h 41"/>
                <a:gd name="T76" fmla="*/ 25 w 41"/>
                <a:gd name="T77" fmla="*/ 38 h 41"/>
                <a:gd name="T78" fmla="*/ 23 w 41"/>
                <a:gd name="T79" fmla="*/ 38 h 41"/>
                <a:gd name="T80" fmla="*/ 23 w 41"/>
                <a:gd name="T81" fmla="*/ 39 h 41"/>
                <a:gd name="T82" fmla="*/ 26 w 41"/>
                <a:gd name="T83" fmla="*/ 40 h 41"/>
                <a:gd name="T84" fmla="*/ 29 w 41"/>
                <a:gd name="T85" fmla="*/ 38 h 41"/>
                <a:gd name="T86" fmla="*/ 29 w 41"/>
                <a:gd name="T87" fmla="*/ 35 h 41"/>
                <a:gd name="T88" fmla="*/ 40 w 41"/>
                <a:gd name="T89" fmla="*/ 24 h 41"/>
                <a:gd name="T90" fmla="*/ 41 w 41"/>
                <a:gd name="T91" fmla="*/ 24 h 41"/>
                <a:gd name="T92" fmla="*/ 40 w 41"/>
                <a:gd name="T93" fmla="*/ 21 h 41"/>
                <a:gd name="T94" fmla="*/ 39 w 41"/>
                <a:gd name="T95" fmla="*/ 21 h 41"/>
                <a:gd name="T96" fmla="*/ 26 w 41"/>
                <a:gd name="T97" fmla="*/ 27 h 41"/>
                <a:gd name="T98" fmla="*/ 30 w 41"/>
                <a:gd name="T99" fmla="*/ 18 h 41"/>
                <a:gd name="T100" fmla="*/ 28 w 41"/>
                <a:gd name="T101" fmla="*/ 16 h 41"/>
                <a:gd name="T102" fmla="*/ 27 w 41"/>
                <a:gd name="T103" fmla="*/ 17 h 41"/>
                <a:gd name="T104" fmla="*/ 22 w 41"/>
                <a:gd name="T105" fmla="*/ 20 h 41"/>
                <a:gd name="T106" fmla="*/ 13 w 41"/>
                <a:gd name="T107" fmla="*/ 24 h 41"/>
                <a:gd name="T108" fmla="*/ 9 w 41"/>
                <a:gd name="T109" fmla="*/ 27 h 41"/>
                <a:gd name="T110" fmla="*/ 11 w 41"/>
                <a:gd name="T111" fmla="*/ 30 h 41"/>
                <a:gd name="T112" fmla="*/ 14 w 41"/>
                <a:gd name="T113" fmla="*/ 27 h 41"/>
                <a:gd name="T114" fmla="*/ 25 w 41"/>
                <a:gd name="T115" fmla="*/ 2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" h="41">
                  <a:moveTo>
                    <a:pt x="8" y="15"/>
                  </a:moveTo>
                  <a:cubicBezTo>
                    <a:pt x="8" y="15"/>
                    <a:pt x="8" y="16"/>
                    <a:pt x="7" y="16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5" y="18"/>
                    <a:pt x="4" y="17"/>
                    <a:pt x="3" y="17"/>
                  </a:cubicBezTo>
                  <a:cubicBezTo>
                    <a:pt x="2" y="16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3"/>
                    <a:pt x="0" y="13"/>
                    <a:pt x="1" y="13"/>
                  </a:cubicBezTo>
                  <a:cubicBezTo>
                    <a:pt x="2" y="12"/>
                    <a:pt x="2" y="11"/>
                    <a:pt x="2" y="11"/>
                  </a:cubicBezTo>
                  <a:cubicBezTo>
                    <a:pt x="2" y="11"/>
                    <a:pt x="2" y="11"/>
                    <a:pt x="3" y="11"/>
                  </a:cubicBezTo>
                  <a:cubicBezTo>
                    <a:pt x="4" y="11"/>
                    <a:pt x="5" y="12"/>
                    <a:pt x="7" y="13"/>
                  </a:cubicBezTo>
                  <a:cubicBezTo>
                    <a:pt x="8" y="14"/>
                    <a:pt x="9" y="15"/>
                    <a:pt x="8" y="15"/>
                  </a:cubicBezTo>
                  <a:close/>
                  <a:moveTo>
                    <a:pt x="16" y="10"/>
                  </a:moveTo>
                  <a:cubicBezTo>
                    <a:pt x="17" y="10"/>
                    <a:pt x="16" y="9"/>
                    <a:pt x="15" y="8"/>
                  </a:cubicBezTo>
                  <a:cubicBezTo>
                    <a:pt x="14" y="7"/>
                    <a:pt x="13" y="6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0" y="6"/>
                    <a:pt x="9" y="6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9" y="9"/>
                    <a:pt x="10" y="10"/>
                    <a:pt x="11" y="11"/>
                  </a:cubicBezTo>
                  <a:cubicBezTo>
                    <a:pt x="13" y="12"/>
                    <a:pt x="13" y="13"/>
                    <a:pt x="13" y="12"/>
                  </a:cubicBezTo>
                  <a:cubicBezTo>
                    <a:pt x="13" y="12"/>
                    <a:pt x="14" y="12"/>
                    <a:pt x="15" y="11"/>
                  </a:cubicBezTo>
                  <a:cubicBezTo>
                    <a:pt x="16" y="11"/>
                    <a:pt x="16" y="10"/>
                    <a:pt x="16" y="10"/>
                  </a:cubicBezTo>
                  <a:close/>
                  <a:moveTo>
                    <a:pt x="29" y="8"/>
                  </a:moveTo>
                  <a:cubicBezTo>
                    <a:pt x="2" y="21"/>
                    <a:pt x="2" y="21"/>
                    <a:pt x="2" y="21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3"/>
                  </a:cubicBezTo>
                  <a:cubicBezTo>
                    <a:pt x="2" y="27"/>
                    <a:pt x="3" y="29"/>
                    <a:pt x="3" y="30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5" y="30"/>
                    <a:pt x="5" y="30"/>
                    <a:pt x="6" y="29"/>
                  </a:cubicBezTo>
                  <a:cubicBezTo>
                    <a:pt x="6" y="29"/>
                    <a:pt x="7" y="29"/>
                    <a:pt x="7" y="29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30" y="11"/>
                    <a:pt x="30" y="11"/>
                    <a:pt x="30" y="11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2" y="16"/>
                    <a:pt x="33" y="16"/>
                    <a:pt x="33" y="16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36" y="14"/>
                    <a:pt x="36" y="14"/>
                    <a:pt x="36" y="13"/>
                  </a:cubicBezTo>
                  <a:cubicBezTo>
                    <a:pt x="35" y="13"/>
                    <a:pt x="35" y="12"/>
                    <a:pt x="34" y="10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29" y="8"/>
                    <a:pt x="29" y="8"/>
                    <a:pt x="29" y="8"/>
                  </a:cubicBezTo>
                  <a:close/>
                  <a:moveTo>
                    <a:pt x="25" y="1"/>
                  </a:moveTo>
                  <a:cubicBezTo>
                    <a:pt x="25" y="1"/>
                    <a:pt x="25" y="1"/>
                    <a:pt x="25" y="1"/>
                  </a:cubicBezTo>
                  <a:cubicBezTo>
                    <a:pt x="25" y="1"/>
                    <a:pt x="25" y="2"/>
                    <a:pt x="25" y="2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24" y="7"/>
                    <a:pt x="24" y="8"/>
                    <a:pt x="24" y="9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0"/>
                    <a:pt x="19" y="9"/>
                    <a:pt x="19" y="9"/>
                  </a:cubicBezTo>
                  <a:cubicBezTo>
                    <a:pt x="20" y="8"/>
                    <a:pt x="20" y="7"/>
                    <a:pt x="20" y="6"/>
                  </a:cubicBezTo>
                  <a:cubicBezTo>
                    <a:pt x="20" y="5"/>
                    <a:pt x="20" y="4"/>
                    <a:pt x="20" y="4"/>
                  </a:cubicBezTo>
                  <a:cubicBezTo>
                    <a:pt x="20" y="3"/>
                    <a:pt x="20" y="2"/>
                    <a:pt x="20" y="2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21" y="0"/>
                    <a:pt x="21" y="0"/>
                    <a:pt x="23" y="0"/>
                  </a:cubicBezTo>
                  <a:cubicBezTo>
                    <a:pt x="24" y="0"/>
                    <a:pt x="25" y="0"/>
                    <a:pt x="25" y="1"/>
                  </a:cubicBezTo>
                  <a:close/>
                  <a:moveTo>
                    <a:pt x="25" y="22"/>
                  </a:moveTo>
                  <a:cubicBezTo>
                    <a:pt x="25" y="24"/>
                    <a:pt x="24" y="25"/>
                    <a:pt x="23" y="27"/>
                  </a:cubicBezTo>
                  <a:cubicBezTo>
                    <a:pt x="22" y="27"/>
                    <a:pt x="22" y="28"/>
                    <a:pt x="22" y="29"/>
                  </a:cubicBezTo>
                  <a:cubicBezTo>
                    <a:pt x="21" y="29"/>
                    <a:pt x="21" y="29"/>
                    <a:pt x="22" y="29"/>
                  </a:cubicBezTo>
                  <a:cubicBezTo>
                    <a:pt x="22" y="29"/>
                    <a:pt x="22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31"/>
                    <a:pt x="18" y="32"/>
                    <a:pt x="15" y="33"/>
                  </a:cubicBezTo>
                  <a:cubicBezTo>
                    <a:pt x="11" y="35"/>
                    <a:pt x="9" y="36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9" y="40"/>
                    <a:pt x="10" y="40"/>
                    <a:pt x="10" y="40"/>
                  </a:cubicBezTo>
                  <a:cubicBezTo>
                    <a:pt x="13" y="38"/>
                    <a:pt x="15" y="37"/>
                    <a:pt x="17" y="36"/>
                  </a:cubicBezTo>
                  <a:cubicBezTo>
                    <a:pt x="20" y="35"/>
                    <a:pt x="22" y="33"/>
                    <a:pt x="24" y="32"/>
                  </a:cubicBezTo>
                  <a:cubicBezTo>
                    <a:pt x="24" y="33"/>
                    <a:pt x="24" y="33"/>
                    <a:pt x="24" y="34"/>
                  </a:cubicBezTo>
                  <a:cubicBezTo>
                    <a:pt x="25" y="34"/>
                    <a:pt x="25" y="35"/>
                    <a:pt x="25" y="35"/>
                  </a:cubicBezTo>
                  <a:cubicBezTo>
                    <a:pt x="25" y="35"/>
                    <a:pt x="25" y="35"/>
                    <a:pt x="25" y="36"/>
                  </a:cubicBezTo>
                  <a:cubicBezTo>
                    <a:pt x="26" y="36"/>
                    <a:pt x="26" y="37"/>
                    <a:pt x="26" y="37"/>
                  </a:cubicBezTo>
                  <a:cubicBezTo>
                    <a:pt x="25" y="37"/>
                    <a:pt x="25" y="37"/>
                    <a:pt x="25" y="38"/>
                  </a:cubicBezTo>
                  <a:cubicBezTo>
                    <a:pt x="25" y="38"/>
                    <a:pt x="24" y="38"/>
                    <a:pt x="24" y="38"/>
                  </a:cubicBezTo>
                  <a:cubicBezTo>
                    <a:pt x="24" y="38"/>
                    <a:pt x="23" y="38"/>
                    <a:pt x="23" y="38"/>
                  </a:cubicBezTo>
                  <a:cubicBezTo>
                    <a:pt x="23" y="38"/>
                    <a:pt x="23" y="39"/>
                    <a:pt x="23" y="39"/>
                  </a:cubicBezTo>
                  <a:cubicBezTo>
                    <a:pt x="23" y="39"/>
                    <a:pt x="23" y="39"/>
                    <a:pt x="23" y="39"/>
                  </a:cubicBezTo>
                  <a:cubicBezTo>
                    <a:pt x="24" y="40"/>
                    <a:pt x="25" y="40"/>
                    <a:pt x="25" y="41"/>
                  </a:cubicBezTo>
                  <a:cubicBezTo>
                    <a:pt x="25" y="41"/>
                    <a:pt x="26" y="41"/>
                    <a:pt x="26" y="40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9" y="39"/>
                    <a:pt x="29" y="39"/>
                    <a:pt x="29" y="38"/>
                  </a:cubicBezTo>
                  <a:cubicBezTo>
                    <a:pt x="30" y="38"/>
                    <a:pt x="30" y="37"/>
                    <a:pt x="30" y="36"/>
                  </a:cubicBezTo>
                  <a:cubicBezTo>
                    <a:pt x="30" y="36"/>
                    <a:pt x="30" y="35"/>
                    <a:pt x="29" y="35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1" y="24"/>
                    <a:pt x="41" y="24"/>
                    <a:pt x="41" y="24"/>
                  </a:cubicBezTo>
                  <a:cubicBezTo>
                    <a:pt x="41" y="24"/>
                    <a:pt x="41" y="24"/>
                    <a:pt x="41" y="24"/>
                  </a:cubicBezTo>
                  <a:cubicBezTo>
                    <a:pt x="41" y="24"/>
                    <a:pt x="41" y="24"/>
                    <a:pt x="41" y="24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40" y="21"/>
                    <a:pt x="40" y="21"/>
                    <a:pt x="39" y="21"/>
                  </a:cubicBezTo>
                  <a:cubicBezTo>
                    <a:pt x="39" y="21"/>
                    <a:pt x="39" y="21"/>
                    <a:pt x="39" y="21"/>
                  </a:cubicBezTo>
                  <a:cubicBezTo>
                    <a:pt x="38" y="22"/>
                    <a:pt x="36" y="23"/>
                    <a:pt x="33" y="24"/>
                  </a:cubicBezTo>
                  <a:cubicBezTo>
                    <a:pt x="30" y="26"/>
                    <a:pt x="28" y="27"/>
                    <a:pt x="26" y="27"/>
                  </a:cubicBezTo>
                  <a:cubicBezTo>
                    <a:pt x="27" y="26"/>
                    <a:pt x="28" y="25"/>
                    <a:pt x="28" y="24"/>
                  </a:cubicBezTo>
                  <a:cubicBezTo>
                    <a:pt x="29" y="22"/>
                    <a:pt x="30" y="20"/>
                    <a:pt x="30" y="18"/>
                  </a:cubicBezTo>
                  <a:cubicBezTo>
                    <a:pt x="30" y="18"/>
                    <a:pt x="30" y="17"/>
                    <a:pt x="29" y="17"/>
                  </a:cubicBezTo>
                  <a:cubicBezTo>
                    <a:pt x="29" y="16"/>
                    <a:pt x="28" y="16"/>
                    <a:pt x="28" y="16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1" y="20"/>
                    <a:pt x="20" y="21"/>
                    <a:pt x="18" y="22"/>
                  </a:cubicBezTo>
                  <a:cubicBezTo>
                    <a:pt x="17" y="22"/>
                    <a:pt x="15" y="23"/>
                    <a:pt x="13" y="24"/>
                  </a:cubicBezTo>
                  <a:cubicBezTo>
                    <a:pt x="11" y="25"/>
                    <a:pt x="10" y="26"/>
                    <a:pt x="9" y="26"/>
                  </a:cubicBezTo>
                  <a:cubicBezTo>
                    <a:pt x="9" y="26"/>
                    <a:pt x="8" y="26"/>
                    <a:pt x="9" y="27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0" y="30"/>
                    <a:pt x="10" y="30"/>
                    <a:pt x="11" y="30"/>
                  </a:cubicBezTo>
                  <a:cubicBezTo>
                    <a:pt x="11" y="30"/>
                    <a:pt x="11" y="29"/>
                    <a:pt x="11" y="29"/>
                  </a:cubicBezTo>
                  <a:cubicBezTo>
                    <a:pt x="12" y="29"/>
                    <a:pt x="13" y="28"/>
                    <a:pt x="14" y="27"/>
                  </a:cubicBezTo>
                  <a:cubicBezTo>
                    <a:pt x="16" y="26"/>
                    <a:pt x="18" y="25"/>
                    <a:pt x="20" y="25"/>
                  </a:cubicBezTo>
                  <a:lnTo>
                    <a:pt x="25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8" name="íṡlíḓe"/>
            <p:cNvSpPr/>
            <p:nvPr/>
          </p:nvSpPr>
          <p:spPr bwMode="auto">
            <a:xfrm>
              <a:off x="3178577" y="2608530"/>
              <a:ext cx="1603290" cy="1083856"/>
            </a:xfrm>
            <a:custGeom>
              <a:avLst/>
              <a:gdLst>
                <a:gd name="T0" fmla="*/ 41 w 497"/>
                <a:gd name="T1" fmla="*/ 282 h 335"/>
                <a:gd name="T2" fmla="*/ 37 w 497"/>
                <a:gd name="T3" fmla="*/ 306 h 335"/>
                <a:gd name="T4" fmla="*/ 50 w 497"/>
                <a:gd name="T5" fmla="*/ 317 h 335"/>
                <a:gd name="T6" fmla="*/ 46 w 497"/>
                <a:gd name="T7" fmla="*/ 300 h 335"/>
                <a:gd name="T8" fmla="*/ 40 w 497"/>
                <a:gd name="T9" fmla="*/ 273 h 335"/>
                <a:gd name="T10" fmla="*/ 2 w 497"/>
                <a:gd name="T11" fmla="*/ 219 h 335"/>
                <a:gd name="T12" fmla="*/ 1 w 497"/>
                <a:gd name="T13" fmla="*/ 241 h 335"/>
                <a:gd name="T14" fmla="*/ 7 w 497"/>
                <a:gd name="T15" fmla="*/ 246 h 335"/>
                <a:gd name="T16" fmla="*/ 41 w 497"/>
                <a:gd name="T17" fmla="*/ 213 h 335"/>
                <a:gd name="T18" fmla="*/ 18 w 497"/>
                <a:gd name="T19" fmla="*/ 177 h 335"/>
                <a:gd name="T20" fmla="*/ 15 w 497"/>
                <a:gd name="T21" fmla="*/ 187 h 335"/>
                <a:gd name="T22" fmla="*/ 46 w 497"/>
                <a:gd name="T23" fmla="*/ 147 h 335"/>
                <a:gd name="T24" fmla="*/ 38 w 497"/>
                <a:gd name="T25" fmla="*/ 162 h 335"/>
                <a:gd name="T26" fmla="*/ 58 w 497"/>
                <a:gd name="T27" fmla="*/ 162 h 335"/>
                <a:gd name="T28" fmla="*/ 63 w 497"/>
                <a:gd name="T29" fmla="*/ 84 h 335"/>
                <a:gd name="T30" fmla="*/ 76 w 497"/>
                <a:gd name="T31" fmla="*/ 114 h 335"/>
                <a:gd name="T32" fmla="*/ 65 w 497"/>
                <a:gd name="T33" fmla="*/ 118 h 335"/>
                <a:gd name="T34" fmla="*/ 63 w 497"/>
                <a:gd name="T35" fmla="*/ 84 h 335"/>
                <a:gd name="T36" fmla="*/ 91 w 497"/>
                <a:gd name="T37" fmla="*/ 65 h 335"/>
                <a:gd name="T38" fmla="*/ 90 w 497"/>
                <a:gd name="T39" fmla="*/ 57 h 335"/>
                <a:gd name="T40" fmla="*/ 107 w 497"/>
                <a:gd name="T41" fmla="*/ 43 h 335"/>
                <a:gd name="T42" fmla="*/ 140 w 497"/>
                <a:gd name="T43" fmla="*/ 68 h 335"/>
                <a:gd name="T44" fmla="*/ 138 w 497"/>
                <a:gd name="T45" fmla="*/ 25 h 335"/>
                <a:gd name="T46" fmla="*/ 164 w 497"/>
                <a:gd name="T47" fmla="*/ 14 h 335"/>
                <a:gd name="T48" fmla="*/ 193 w 497"/>
                <a:gd name="T49" fmla="*/ 45 h 335"/>
                <a:gd name="T50" fmla="*/ 198 w 497"/>
                <a:gd name="T51" fmla="*/ 27 h 335"/>
                <a:gd name="T52" fmla="*/ 195 w 497"/>
                <a:gd name="T53" fmla="*/ 12 h 335"/>
                <a:gd name="T54" fmla="*/ 193 w 497"/>
                <a:gd name="T55" fmla="*/ 45 h 335"/>
                <a:gd name="T56" fmla="*/ 242 w 497"/>
                <a:gd name="T57" fmla="*/ 16 h 335"/>
                <a:gd name="T58" fmla="*/ 244 w 497"/>
                <a:gd name="T59" fmla="*/ 23 h 335"/>
                <a:gd name="T60" fmla="*/ 256 w 497"/>
                <a:gd name="T61" fmla="*/ 29 h 335"/>
                <a:gd name="T62" fmla="*/ 257 w 497"/>
                <a:gd name="T63" fmla="*/ 9 h 335"/>
                <a:gd name="T64" fmla="*/ 236 w 497"/>
                <a:gd name="T65" fmla="*/ 38 h 335"/>
                <a:gd name="T66" fmla="*/ 269 w 497"/>
                <a:gd name="T67" fmla="*/ 12 h 335"/>
                <a:gd name="T68" fmla="*/ 280 w 497"/>
                <a:gd name="T69" fmla="*/ 35 h 335"/>
                <a:gd name="T70" fmla="*/ 297 w 497"/>
                <a:gd name="T71" fmla="*/ 31 h 335"/>
                <a:gd name="T72" fmla="*/ 285 w 497"/>
                <a:gd name="T73" fmla="*/ 8 h 335"/>
                <a:gd name="T74" fmla="*/ 314 w 497"/>
                <a:gd name="T75" fmla="*/ 8 h 335"/>
                <a:gd name="T76" fmla="*/ 330 w 497"/>
                <a:gd name="T77" fmla="*/ 20 h 335"/>
                <a:gd name="T78" fmla="*/ 348 w 497"/>
                <a:gd name="T79" fmla="*/ 27 h 335"/>
                <a:gd name="T80" fmla="*/ 330 w 497"/>
                <a:gd name="T81" fmla="*/ 20 h 335"/>
                <a:gd name="T82" fmla="*/ 379 w 497"/>
                <a:gd name="T83" fmla="*/ 36 h 335"/>
                <a:gd name="T84" fmla="*/ 374 w 497"/>
                <a:gd name="T85" fmla="*/ 64 h 335"/>
                <a:gd name="T86" fmla="*/ 430 w 497"/>
                <a:gd name="T87" fmla="*/ 107 h 335"/>
                <a:gd name="T88" fmla="*/ 427 w 497"/>
                <a:gd name="T89" fmla="*/ 84 h 335"/>
                <a:gd name="T90" fmla="*/ 427 w 497"/>
                <a:gd name="T91" fmla="*/ 84 h 335"/>
                <a:gd name="T92" fmla="*/ 466 w 497"/>
                <a:gd name="T93" fmla="*/ 128 h 335"/>
                <a:gd name="T94" fmla="*/ 453 w 497"/>
                <a:gd name="T95" fmla="*/ 135 h 335"/>
                <a:gd name="T96" fmla="*/ 477 w 497"/>
                <a:gd name="T97" fmla="*/ 187 h 335"/>
                <a:gd name="T98" fmla="*/ 464 w 497"/>
                <a:gd name="T99" fmla="*/ 191 h 335"/>
                <a:gd name="T100" fmla="*/ 479 w 497"/>
                <a:gd name="T101" fmla="*/ 169 h 335"/>
                <a:gd name="T102" fmla="*/ 472 w 497"/>
                <a:gd name="T103" fmla="*/ 207 h 335"/>
                <a:gd name="T104" fmla="*/ 497 w 497"/>
                <a:gd name="T105" fmla="*/ 225 h 335"/>
                <a:gd name="T106" fmla="*/ 493 w 497"/>
                <a:gd name="T107" fmla="*/ 203 h 335"/>
                <a:gd name="T108" fmla="*/ 497 w 497"/>
                <a:gd name="T109" fmla="*/ 249 h 335"/>
                <a:gd name="T110" fmla="*/ 497 w 497"/>
                <a:gd name="T111" fmla="*/ 249 h 335"/>
                <a:gd name="T112" fmla="*/ 463 w 497"/>
                <a:gd name="T113" fmla="*/ 287 h 335"/>
                <a:gd name="T114" fmla="*/ 458 w 497"/>
                <a:gd name="T115" fmla="*/ 260 h 335"/>
                <a:gd name="T116" fmla="*/ 456 w 497"/>
                <a:gd name="T117" fmla="*/ 282 h 335"/>
                <a:gd name="T118" fmla="*/ 451 w 497"/>
                <a:gd name="T119" fmla="*/ 327 h 335"/>
                <a:gd name="T120" fmla="*/ 484 w 497"/>
                <a:gd name="T121" fmla="*/ 326 h 335"/>
                <a:gd name="T122" fmla="*/ 475 w 497"/>
                <a:gd name="T123" fmla="*/ 328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97" h="335">
                  <a:moveTo>
                    <a:pt x="11" y="298"/>
                  </a:moveTo>
                  <a:cubicBezTo>
                    <a:pt x="12" y="298"/>
                    <a:pt x="12" y="298"/>
                    <a:pt x="12" y="298"/>
                  </a:cubicBezTo>
                  <a:cubicBezTo>
                    <a:pt x="43" y="290"/>
                    <a:pt x="43" y="290"/>
                    <a:pt x="43" y="290"/>
                  </a:cubicBezTo>
                  <a:cubicBezTo>
                    <a:pt x="41" y="282"/>
                    <a:pt x="41" y="282"/>
                    <a:pt x="41" y="282"/>
                  </a:cubicBezTo>
                  <a:cubicBezTo>
                    <a:pt x="4" y="292"/>
                    <a:pt x="4" y="292"/>
                    <a:pt x="4" y="292"/>
                  </a:cubicBezTo>
                  <a:cubicBezTo>
                    <a:pt x="8" y="305"/>
                    <a:pt x="8" y="305"/>
                    <a:pt x="8" y="305"/>
                  </a:cubicBezTo>
                  <a:cubicBezTo>
                    <a:pt x="37" y="306"/>
                    <a:pt x="37" y="306"/>
                    <a:pt x="37" y="306"/>
                  </a:cubicBezTo>
                  <a:cubicBezTo>
                    <a:pt x="37" y="306"/>
                    <a:pt x="37" y="306"/>
                    <a:pt x="37" y="306"/>
                  </a:cubicBezTo>
                  <a:cubicBezTo>
                    <a:pt x="12" y="321"/>
                    <a:pt x="12" y="321"/>
                    <a:pt x="12" y="321"/>
                  </a:cubicBezTo>
                  <a:cubicBezTo>
                    <a:pt x="15" y="334"/>
                    <a:pt x="15" y="334"/>
                    <a:pt x="15" y="334"/>
                  </a:cubicBezTo>
                  <a:cubicBezTo>
                    <a:pt x="52" y="324"/>
                    <a:pt x="52" y="324"/>
                    <a:pt x="52" y="324"/>
                  </a:cubicBezTo>
                  <a:cubicBezTo>
                    <a:pt x="50" y="317"/>
                    <a:pt x="50" y="317"/>
                    <a:pt x="50" y="317"/>
                  </a:cubicBezTo>
                  <a:cubicBezTo>
                    <a:pt x="19" y="325"/>
                    <a:pt x="19" y="325"/>
                    <a:pt x="19" y="325"/>
                  </a:cubicBezTo>
                  <a:cubicBezTo>
                    <a:pt x="18" y="325"/>
                    <a:pt x="18" y="325"/>
                    <a:pt x="18" y="325"/>
                  </a:cubicBezTo>
                  <a:cubicBezTo>
                    <a:pt x="48" y="307"/>
                    <a:pt x="48" y="307"/>
                    <a:pt x="48" y="307"/>
                  </a:cubicBezTo>
                  <a:cubicBezTo>
                    <a:pt x="46" y="300"/>
                    <a:pt x="46" y="300"/>
                    <a:pt x="46" y="300"/>
                  </a:cubicBezTo>
                  <a:cubicBezTo>
                    <a:pt x="11" y="298"/>
                    <a:pt x="11" y="298"/>
                    <a:pt x="11" y="298"/>
                  </a:cubicBezTo>
                  <a:close/>
                  <a:moveTo>
                    <a:pt x="2" y="268"/>
                  </a:moveTo>
                  <a:cubicBezTo>
                    <a:pt x="3" y="277"/>
                    <a:pt x="3" y="277"/>
                    <a:pt x="3" y="277"/>
                  </a:cubicBezTo>
                  <a:cubicBezTo>
                    <a:pt x="40" y="273"/>
                    <a:pt x="40" y="273"/>
                    <a:pt x="40" y="273"/>
                  </a:cubicBezTo>
                  <a:cubicBezTo>
                    <a:pt x="40" y="264"/>
                    <a:pt x="40" y="264"/>
                    <a:pt x="40" y="264"/>
                  </a:cubicBezTo>
                  <a:cubicBezTo>
                    <a:pt x="2" y="268"/>
                    <a:pt x="2" y="268"/>
                    <a:pt x="2" y="268"/>
                  </a:cubicBezTo>
                  <a:close/>
                  <a:moveTo>
                    <a:pt x="40" y="221"/>
                  </a:moveTo>
                  <a:cubicBezTo>
                    <a:pt x="2" y="219"/>
                    <a:pt x="2" y="219"/>
                    <a:pt x="2" y="219"/>
                  </a:cubicBezTo>
                  <a:cubicBezTo>
                    <a:pt x="2" y="227"/>
                    <a:pt x="2" y="227"/>
                    <a:pt x="2" y="227"/>
                  </a:cubicBezTo>
                  <a:cubicBezTo>
                    <a:pt x="31" y="228"/>
                    <a:pt x="31" y="228"/>
                    <a:pt x="31" y="228"/>
                  </a:cubicBezTo>
                  <a:cubicBezTo>
                    <a:pt x="32" y="228"/>
                    <a:pt x="32" y="228"/>
                    <a:pt x="32" y="228"/>
                  </a:cubicBezTo>
                  <a:cubicBezTo>
                    <a:pt x="1" y="241"/>
                    <a:pt x="1" y="241"/>
                    <a:pt x="1" y="241"/>
                  </a:cubicBezTo>
                  <a:cubicBezTo>
                    <a:pt x="0" y="253"/>
                    <a:pt x="0" y="253"/>
                    <a:pt x="0" y="253"/>
                  </a:cubicBezTo>
                  <a:cubicBezTo>
                    <a:pt x="39" y="255"/>
                    <a:pt x="39" y="255"/>
                    <a:pt x="39" y="255"/>
                  </a:cubicBezTo>
                  <a:cubicBezTo>
                    <a:pt x="39" y="247"/>
                    <a:pt x="39" y="247"/>
                    <a:pt x="39" y="247"/>
                  </a:cubicBezTo>
                  <a:cubicBezTo>
                    <a:pt x="7" y="246"/>
                    <a:pt x="7" y="246"/>
                    <a:pt x="7" y="246"/>
                  </a:cubicBezTo>
                  <a:cubicBezTo>
                    <a:pt x="7" y="246"/>
                    <a:pt x="7" y="246"/>
                    <a:pt x="7" y="246"/>
                  </a:cubicBezTo>
                  <a:cubicBezTo>
                    <a:pt x="39" y="232"/>
                    <a:pt x="39" y="232"/>
                    <a:pt x="39" y="232"/>
                  </a:cubicBezTo>
                  <a:cubicBezTo>
                    <a:pt x="40" y="221"/>
                    <a:pt x="40" y="221"/>
                    <a:pt x="40" y="221"/>
                  </a:cubicBezTo>
                  <a:close/>
                  <a:moveTo>
                    <a:pt x="41" y="213"/>
                  </a:moveTo>
                  <a:cubicBezTo>
                    <a:pt x="48" y="185"/>
                    <a:pt x="48" y="185"/>
                    <a:pt x="48" y="185"/>
                  </a:cubicBezTo>
                  <a:cubicBezTo>
                    <a:pt x="42" y="183"/>
                    <a:pt x="42" y="183"/>
                    <a:pt x="42" y="183"/>
                  </a:cubicBezTo>
                  <a:cubicBezTo>
                    <a:pt x="38" y="202"/>
                    <a:pt x="38" y="202"/>
                    <a:pt x="38" y="202"/>
                  </a:cubicBezTo>
                  <a:cubicBezTo>
                    <a:pt x="18" y="177"/>
                    <a:pt x="18" y="177"/>
                    <a:pt x="18" y="177"/>
                  </a:cubicBezTo>
                  <a:cubicBezTo>
                    <a:pt x="11" y="176"/>
                    <a:pt x="11" y="176"/>
                    <a:pt x="11" y="176"/>
                  </a:cubicBezTo>
                  <a:cubicBezTo>
                    <a:pt x="5" y="203"/>
                    <a:pt x="5" y="203"/>
                    <a:pt x="5" y="203"/>
                  </a:cubicBezTo>
                  <a:cubicBezTo>
                    <a:pt x="11" y="204"/>
                    <a:pt x="11" y="204"/>
                    <a:pt x="11" y="204"/>
                  </a:cubicBezTo>
                  <a:cubicBezTo>
                    <a:pt x="15" y="187"/>
                    <a:pt x="15" y="187"/>
                    <a:pt x="15" y="187"/>
                  </a:cubicBezTo>
                  <a:cubicBezTo>
                    <a:pt x="35" y="212"/>
                    <a:pt x="35" y="212"/>
                    <a:pt x="35" y="212"/>
                  </a:cubicBezTo>
                  <a:cubicBezTo>
                    <a:pt x="41" y="213"/>
                    <a:pt x="41" y="213"/>
                    <a:pt x="41" y="213"/>
                  </a:cubicBezTo>
                  <a:close/>
                  <a:moveTo>
                    <a:pt x="27" y="138"/>
                  </a:moveTo>
                  <a:cubicBezTo>
                    <a:pt x="46" y="147"/>
                    <a:pt x="46" y="147"/>
                    <a:pt x="46" y="147"/>
                  </a:cubicBezTo>
                  <a:cubicBezTo>
                    <a:pt x="50" y="148"/>
                    <a:pt x="52" y="150"/>
                    <a:pt x="53" y="152"/>
                  </a:cubicBezTo>
                  <a:cubicBezTo>
                    <a:pt x="54" y="154"/>
                    <a:pt x="54" y="156"/>
                    <a:pt x="53" y="159"/>
                  </a:cubicBezTo>
                  <a:cubicBezTo>
                    <a:pt x="52" y="162"/>
                    <a:pt x="50" y="164"/>
                    <a:pt x="48" y="164"/>
                  </a:cubicBezTo>
                  <a:cubicBezTo>
                    <a:pt x="46" y="165"/>
                    <a:pt x="43" y="164"/>
                    <a:pt x="38" y="162"/>
                  </a:cubicBezTo>
                  <a:cubicBezTo>
                    <a:pt x="20" y="153"/>
                    <a:pt x="20" y="153"/>
                    <a:pt x="20" y="153"/>
                  </a:cubicBezTo>
                  <a:cubicBezTo>
                    <a:pt x="16" y="160"/>
                    <a:pt x="16" y="160"/>
                    <a:pt x="16" y="160"/>
                  </a:cubicBezTo>
                  <a:cubicBezTo>
                    <a:pt x="38" y="170"/>
                    <a:pt x="38" y="170"/>
                    <a:pt x="38" y="170"/>
                  </a:cubicBezTo>
                  <a:cubicBezTo>
                    <a:pt x="46" y="174"/>
                    <a:pt x="53" y="171"/>
                    <a:pt x="58" y="162"/>
                  </a:cubicBezTo>
                  <a:cubicBezTo>
                    <a:pt x="62" y="152"/>
                    <a:pt x="60" y="145"/>
                    <a:pt x="52" y="140"/>
                  </a:cubicBezTo>
                  <a:cubicBezTo>
                    <a:pt x="30" y="130"/>
                    <a:pt x="30" y="130"/>
                    <a:pt x="30" y="130"/>
                  </a:cubicBezTo>
                  <a:cubicBezTo>
                    <a:pt x="27" y="138"/>
                    <a:pt x="27" y="138"/>
                    <a:pt x="27" y="138"/>
                  </a:cubicBezTo>
                  <a:close/>
                  <a:moveTo>
                    <a:pt x="63" y="84"/>
                  </a:moveTo>
                  <a:cubicBezTo>
                    <a:pt x="79" y="97"/>
                    <a:pt x="79" y="97"/>
                    <a:pt x="79" y="97"/>
                  </a:cubicBezTo>
                  <a:cubicBezTo>
                    <a:pt x="82" y="100"/>
                    <a:pt x="84" y="102"/>
                    <a:pt x="85" y="104"/>
                  </a:cubicBezTo>
                  <a:cubicBezTo>
                    <a:pt x="86" y="106"/>
                    <a:pt x="85" y="108"/>
                    <a:pt x="83" y="111"/>
                  </a:cubicBezTo>
                  <a:cubicBezTo>
                    <a:pt x="81" y="113"/>
                    <a:pt x="79" y="114"/>
                    <a:pt x="76" y="114"/>
                  </a:cubicBezTo>
                  <a:cubicBezTo>
                    <a:pt x="74" y="114"/>
                    <a:pt x="72" y="113"/>
                    <a:pt x="68" y="110"/>
                  </a:cubicBezTo>
                  <a:cubicBezTo>
                    <a:pt x="52" y="97"/>
                    <a:pt x="52" y="97"/>
                    <a:pt x="52" y="97"/>
                  </a:cubicBezTo>
                  <a:cubicBezTo>
                    <a:pt x="47" y="103"/>
                    <a:pt x="47" y="103"/>
                    <a:pt x="47" y="103"/>
                  </a:cubicBezTo>
                  <a:cubicBezTo>
                    <a:pt x="65" y="118"/>
                    <a:pt x="65" y="118"/>
                    <a:pt x="65" y="118"/>
                  </a:cubicBezTo>
                  <a:cubicBezTo>
                    <a:pt x="73" y="124"/>
                    <a:pt x="80" y="123"/>
                    <a:pt x="87" y="114"/>
                  </a:cubicBezTo>
                  <a:cubicBezTo>
                    <a:pt x="94" y="106"/>
                    <a:pt x="93" y="99"/>
                    <a:pt x="86" y="92"/>
                  </a:cubicBezTo>
                  <a:cubicBezTo>
                    <a:pt x="68" y="77"/>
                    <a:pt x="68" y="77"/>
                    <a:pt x="68" y="77"/>
                  </a:cubicBezTo>
                  <a:cubicBezTo>
                    <a:pt x="63" y="84"/>
                    <a:pt x="63" y="84"/>
                    <a:pt x="63" y="84"/>
                  </a:cubicBezTo>
                  <a:close/>
                  <a:moveTo>
                    <a:pt x="132" y="73"/>
                  </a:moveTo>
                  <a:cubicBezTo>
                    <a:pt x="123" y="80"/>
                    <a:pt x="123" y="80"/>
                    <a:pt x="123" y="80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111" y="90"/>
                    <a:pt x="111" y="90"/>
                    <a:pt x="111" y="90"/>
                  </a:cubicBezTo>
                  <a:cubicBezTo>
                    <a:pt x="105" y="95"/>
                    <a:pt x="105" y="95"/>
                    <a:pt x="105" y="95"/>
                  </a:cubicBezTo>
                  <a:cubicBezTo>
                    <a:pt x="81" y="65"/>
                    <a:pt x="81" y="65"/>
                    <a:pt x="81" y="65"/>
                  </a:cubicBezTo>
                  <a:cubicBezTo>
                    <a:pt x="90" y="57"/>
                    <a:pt x="90" y="57"/>
                    <a:pt x="90" y="57"/>
                  </a:cubicBezTo>
                  <a:cubicBezTo>
                    <a:pt x="120" y="71"/>
                    <a:pt x="120" y="71"/>
                    <a:pt x="120" y="71"/>
                  </a:cubicBezTo>
                  <a:cubicBezTo>
                    <a:pt x="120" y="71"/>
                    <a:pt x="120" y="71"/>
                    <a:pt x="120" y="71"/>
                  </a:cubicBezTo>
                  <a:cubicBezTo>
                    <a:pt x="101" y="48"/>
                    <a:pt x="101" y="48"/>
                    <a:pt x="101" y="48"/>
                  </a:cubicBezTo>
                  <a:cubicBezTo>
                    <a:pt x="107" y="43"/>
                    <a:pt x="107" y="43"/>
                    <a:pt x="107" y="43"/>
                  </a:cubicBezTo>
                  <a:cubicBezTo>
                    <a:pt x="132" y="73"/>
                    <a:pt x="132" y="73"/>
                    <a:pt x="132" y="73"/>
                  </a:cubicBezTo>
                  <a:close/>
                  <a:moveTo>
                    <a:pt x="129" y="31"/>
                  </a:moveTo>
                  <a:cubicBezTo>
                    <a:pt x="121" y="35"/>
                    <a:pt x="121" y="35"/>
                    <a:pt x="121" y="35"/>
                  </a:cubicBezTo>
                  <a:cubicBezTo>
                    <a:pt x="140" y="68"/>
                    <a:pt x="140" y="68"/>
                    <a:pt x="140" y="68"/>
                  </a:cubicBezTo>
                  <a:cubicBezTo>
                    <a:pt x="147" y="64"/>
                    <a:pt x="147" y="64"/>
                    <a:pt x="147" y="64"/>
                  </a:cubicBezTo>
                  <a:cubicBezTo>
                    <a:pt x="129" y="31"/>
                    <a:pt x="129" y="31"/>
                    <a:pt x="129" y="31"/>
                  </a:cubicBezTo>
                  <a:close/>
                  <a:moveTo>
                    <a:pt x="165" y="55"/>
                  </a:moveTo>
                  <a:cubicBezTo>
                    <a:pt x="138" y="25"/>
                    <a:pt x="138" y="25"/>
                    <a:pt x="138" y="25"/>
                  </a:cubicBezTo>
                  <a:cubicBezTo>
                    <a:pt x="146" y="22"/>
                    <a:pt x="146" y="22"/>
                    <a:pt x="146" y="22"/>
                  </a:cubicBezTo>
                  <a:cubicBezTo>
                    <a:pt x="167" y="46"/>
                    <a:pt x="167" y="46"/>
                    <a:pt x="167" y="46"/>
                  </a:cubicBezTo>
                  <a:cubicBezTo>
                    <a:pt x="167" y="45"/>
                    <a:pt x="167" y="45"/>
                    <a:pt x="167" y="45"/>
                  </a:cubicBezTo>
                  <a:cubicBezTo>
                    <a:pt x="164" y="14"/>
                    <a:pt x="164" y="14"/>
                    <a:pt x="164" y="14"/>
                  </a:cubicBezTo>
                  <a:cubicBezTo>
                    <a:pt x="172" y="11"/>
                    <a:pt x="172" y="11"/>
                    <a:pt x="172" y="11"/>
                  </a:cubicBezTo>
                  <a:cubicBezTo>
                    <a:pt x="174" y="51"/>
                    <a:pt x="174" y="51"/>
                    <a:pt x="174" y="51"/>
                  </a:cubicBezTo>
                  <a:cubicBezTo>
                    <a:pt x="165" y="55"/>
                    <a:pt x="165" y="55"/>
                    <a:pt x="165" y="55"/>
                  </a:cubicBezTo>
                  <a:close/>
                  <a:moveTo>
                    <a:pt x="193" y="45"/>
                  </a:moveTo>
                  <a:cubicBezTo>
                    <a:pt x="219" y="40"/>
                    <a:pt x="219" y="40"/>
                    <a:pt x="219" y="40"/>
                  </a:cubicBezTo>
                  <a:cubicBezTo>
                    <a:pt x="217" y="34"/>
                    <a:pt x="217" y="34"/>
                    <a:pt x="217" y="34"/>
                  </a:cubicBezTo>
                  <a:cubicBezTo>
                    <a:pt x="200" y="37"/>
                    <a:pt x="200" y="37"/>
                    <a:pt x="200" y="37"/>
                  </a:cubicBezTo>
                  <a:cubicBezTo>
                    <a:pt x="198" y="27"/>
                    <a:pt x="198" y="27"/>
                    <a:pt x="198" y="27"/>
                  </a:cubicBezTo>
                  <a:cubicBezTo>
                    <a:pt x="213" y="24"/>
                    <a:pt x="213" y="24"/>
                    <a:pt x="213" y="24"/>
                  </a:cubicBezTo>
                  <a:cubicBezTo>
                    <a:pt x="212" y="18"/>
                    <a:pt x="212" y="18"/>
                    <a:pt x="212" y="18"/>
                  </a:cubicBezTo>
                  <a:cubicBezTo>
                    <a:pt x="196" y="21"/>
                    <a:pt x="196" y="21"/>
                    <a:pt x="196" y="21"/>
                  </a:cubicBezTo>
                  <a:cubicBezTo>
                    <a:pt x="195" y="12"/>
                    <a:pt x="195" y="12"/>
                    <a:pt x="195" y="12"/>
                  </a:cubicBezTo>
                  <a:cubicBezTo>
                    <a:pt x="211" y="9"/>
                    <a:pt x="211" y="9"/>
                    <a:pt x="211" y="9"/>
                  </a:cubicBezTo>
                  <a:cubicBezTo>
                    <a:pt x="210" y="3"/>
                    <a:pt x="210" y="3"/>
                    <a:pt x="210" y="3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93" y="45"/>
                    <a:pt x="193" y="45"/>
                    <a:pt x="193" y="45"/>
                  </a:cubicBezTo>
                  <a:close/>
                  <a:moveTo>
                    <a:pt x="235" y="6"/>
                  </a:moveTo>
                  <a:cubicBezTo>
                    <a:pt x="242" y="6"/>
                    <a:pt x="242" y="6"/>
                    <a:pt x="242" y="6"/>
                  </a:cubicBezTo>
                  <a:cubicBezTo>
                    <a:pt x="246" y="6"/>
                    <a:pt x="248" y="7"/>
                    <a:pt x="248" y="11"/>
                  </a:cubicBezTo>
                  <a:cubicBezTo>
                    <a:pt x="248" y="14"/>
                    <a:pt x="246" y="16"/>
                    <a:pt x="242" y="16"/>
                  </a:cubicBezTo>
                  <a:cubicBezTo>
                    <a:pt x="236" y="16"/>
                    <a:pt x="236" y="16"/>
                    <a:pt x="236" y="16"/>
                  </a:cubicBezTo>
                  <a:cubicBezTo>
                    <a:pt x="235" y="6"/>
                    <a:pt x="235" y="6"/>
                    <a:pt x="235" y="6"/>
                  </a:cubicBezTo>
                  <a:close/>
                  <a:moveTo>
                    <a:pt x="236" y="23"/>
                  </a:moveTo>
                  <a:cubicBezTo>
                    <a:pt x="244" y="23"/>
                    <a:pt x="244" y="23"/>
                    <a:pt x="244" y="23"/>
                  </a:cubicBezTo>
                  <a:cubicBezTo>
                    <a:pt x="246" y="23"/>
                    <a:pt x="248" y="24"/>
                    <a:pt x="248" y="27"/>
                  </a:cubicBezTo>
                  <a:cubicBezTo>
                    <a:pt x="248" y="31"/>
                    <a:pt x="249" y="34"/>
                    <a:pt x="249" y="38"/>
                  </a:cubicBezTo>
                  <a:cubicBezTo>
                    <a:pt x="258" y="38"/>
                    <a:pt x="258" y="38"/>
                    <a:pt x="258" y="38"/>
                  </a:cubicBezTo>
                  <a:cubicBezTo>
                    <a:pt x="257" y="36"/>
                    <a:pt x="257" y="33"/>
                    <a:pt x="256" y="29"/>
                  </a:cubicBezTo>
                  <a:cubicBezTo>
                    <a:pt x="256" y="28"/>
                    <a:pt x="256" y="28"/>
                    <a:pt x="256" y="27"/>
                  </a:cubicBezTo>
                  <a:cubicBezTo>
                    <a:pt x="256" y="22"/>
                    <a:pt x="253" y="19"/>
                    <a:pt x="249" y="19"/>
                  </a:cubicBezTo>
                  <a:cubicBezTo>
                    <a:pt x="249" y="19"/>
                    <a:pt x="249" y="19"/>
                    <a:pt x="249" y="19"/>
                  </a:cubicBezTo>
                  <a:cubicBezTo>
                    <a:pt x="254" y="17"/>
                    <a:pt x="257" y="14"/>
                    <a:pt x="257" y="9"/>
                  </a:cubicBezTo>
                  <a:cubicBezTo>
                    <a:pt x="256" y="3"/>
                    <a:pt x="252" y="0"/>
                    <a:pt x="243" y="0"/>
                  </a:cubicBezTo>
                  <a:cubicBezTo>
                    <a:pt x="227" y="0"/>
                    <a:pt x="227" y="0"/>
                    <a:pt x="227" y="0"/>
                  </a:cubicBezTo>
                  <a:cubicBezTo>
                    <a:pt x="228" y="38"/>
                    <a:pt x="228" y="38"/>
                    <a:pt x="228" y="38"/>
                  </a:cubicBezTo>
                  <a:cubicBezTo>
                    <a:pt x="236" y="38"/>
                    <a:pt x="236" y="38"/>
                    <a:pt x="236" y="38"/>
                  </a:cubicBezTo>
                  <a:cubicBezTo>
                    <a:pt x="236" y="23"/>
                    <a:pt x="236" y="23"/>
                    <a:pt x="236" y="23"/>
                  </a:cubicBezTo>
                  <a:close/>
                  <a:moveTo>
                    <a:pt x="298" y="15"/>
                  </a:moveTo>
                  <a:cubicBezTo>
                    <a:pt x="298" y="8"/>
                    <a:pt x="295" y="4"/>
                    <a:pt x="287" y="2"/>
                  </a:cubicBezTo>
                  <a:cubicBezTo>
                    <a:pt x="277" y="1"/>
                    <a:pt x="271" y="4"/>
                    <a:pt x="269" y="12"/>
                  </a:cubicBezTo>
                  <a:cubicBezTo>
                    <a:pt x="268" y="17"/>
                    <a:pt x="272" y="21"/>
                    <a:pt x="280" y="24"/>
                  </a:cubicBezTo>
                  <a:cubicBezTo>
                    <a:pt x="280" y="25"/>
                    <a:pt x="281" y="25"/>
                    <a:pt x="281" y="25"/>
                  </a:cubicBezTo>
                  <a:cubicBezTo>
                    <a:pt x="286" y="27"/>
                    <a:pt x="288" y="29"/>
                    <a:pt x="288" y="31"/>
                  </a:cubicBezTo>
                  <a:cubicBezTo>
                    <a:pt x="287" y="34"/>
                    <a:pt x="284" y="36"/>
                    <a:pt x="280" y="35"/>
                  </a:cubicBezTo>
                  <a:cubicBezTo>
                    <a:pt x="275" y="34"/>
                    <a:pt x="274" y="32"/>
                    <a:pt x="274" y="27"/>
                  </a:cubicBezTo>
                  <a:cubicBezTo>
                    <a:pt x="266" y="26"/>
                    <a:pt x="266" y="26"/>
                    <a:pt x="266" y="26"/>
                  </a:cubicBezTo>
                  <a:cubicBezTo>
                    <a:pt x="265" y="34"/>
                    <a:pt x="269" y="39"/>
                    <a:pt x="279" y="41"/>
                  </a:cubicBezTo>
                  <a:cubicBezTo>
                    <a:pt x="289" y="42"/>
                    <a:pt x="295" y="39"/>
                    <a:pt x="297" y="31"/>
                  </a:cubicBezTo>
                  <a:cubicBezTo>
                    <a:pt x="298" y="26"/>
                    <a:pt x="294" y="21"/>
                    <a:pt x="285" y="18"/>
                  </a:cubicBezTo>
                  <a:cubicBezTo>
                    <a:pt x="285" y="18"/>
                    <a:pt x="284" y="18"/>
                    <a:pt x="284" y="18"/>
                  </a:cubicBezTo>
                  <a:cubicBezTo>
                    <a:pt x="279" y="17"/>
                    <a:pt x="277" y="15"/>
                    <a:pt x="278" y="12"/>
                  </a:cubicBezTo>
                  <a:cubicBezTo>
                    <a:pt x="279" y="9"/>
                    <a:pt x="281" y="7"/>
                    <a:pt x="285" y="8"/>
                  </a:cubicBezTo>
                  <a:cubicBezTo>
                    <a:pt x="289" y="8"/>
                    <a:pt x="290" y="11"/>
                    <a:pt x="290" y="14"/>
                  </a:cubicBezTo>
                  <a:cubicBezTo>
                    <a:pt x="298" y="15"/>
                    <a:pt x="298" y="15"/>
                    <a:pt x="298" y="15"/>
                  </a:cubicBezTo>
                  <a:close/>
                  <a:moveTo>
                    <a:pt x="322" y="11"/>
                  </a:moveTo>
                  <a:cubicBezTo>
                    <a:pt x="314" y="8"/>
                    <a:pt x="314" y="8"/>
                    <a:pt x="314" y="8"/>
                  </a:cubicBezTo>
                  <a:cubicBezTo>
                    <a:pt x="303" y="45"/>
                    <a:pt x="303" y="45"/>
                    <a:pt x="303" y="45"/>
                  </a:cubicBezTo>
                  <a:cubicBezTo>
                    <a:pt x="311" y="47"/>
                    <a:pt x="311" y="47"/>
                    <a:pt x="311" y="47"/>
                  </a:cubicBezTo>
                  <a:cubicBezTo>
                    <a:pt x="322" y="11"/>
                    <a:pt x="322" y="11"/>
                    <a:pt x="322" y="11"/>
                  </a:cubicBezTo>
                  <a:close/>
                  <a:moveTo>
                    <a:pt x="330" y="20"/>
                  </a:moveTo>
                  <a:cubicBezTo>
                    <a:pt x="340" y="24"/>
                    <a:pt x="340" y="24"/>
                    <a:pt x="340" y="24"/>
                  </a:cubicBezTo>
                  <a:cubicBezTo>
                    <a:pt x="328" y="53"/>
                    <a:pt x="328" y="53"/>
                    <a:pt x="328" y="53"/>
                  </a:cubicBezTo>
                  <a:cubicBezTo>
                    <a:pt x="336" y="56"/>
                    <a:pt x="336" y="56"/>
                    <a:pt x="336" y="56"/>
                  </a:cubicBezTo>
                  <a:cubicBezTo>
                    <a:pt x="348" y="27"/>
                    <a:pt x="348" y="27"/>
                    <a:pt x="348" y="27"/>
                  </a:cubicBezTo>
                  <a:cubicBezTo>
                    <a:pt x="358" y="31"/>
                    <a:pt x="358" y="31"/>
                    <a:pt x="358" y="31"/>
                  </a:cubicBezTo>
                  <a:cubicBezTo>
                    <a:pt x="361" y="25"/>
                    <a:pt x="361" y="25"/>
                    <a:pt x="361" y="25"/>
                  </a:cubicBezTo>
                  <a:cubicBezTo>
                    <a:pt x="332" y="14"/>
                    <a:pt x="332" y="14"/>
                    <a:pt x="332" y="14"/>
                  </a:cubicBezTo>
                  <a:cubicBezTo>
                    <a:pt x="330" y="20"/>
                    <a:pt x="330" y="20"/>
                    <a:pt x="330" y="20"/>
                  </a:cubicBezTo>
                  <a:close/>
                  <a:moveTo>
                    <a:pt x="361" y="70"/>
                  </a:moveTo>
                  <a:cubicBezTo>
                    <a:pt x="367" y="60"/>
                    <a:pt x="367" y="60"/>
                    <a:pt x="367" y="60"/>
                  </a:cubicBezTo>
                  <a:cubicBezTo>
                    <a:pt x="371" y="31"/>
                    <a:pt x="371" y="31"/>
                    <a:pt x="371" y="31"/>
                  </a:cubicBezTo>
                  <a:cubicBezTo>
                    <a:pt x="379" y="36"/>
                    <a:pt x="379" y="36"/>
                    <a:pt x="379" y="36"/>
                  </a:cubicBezTo>
                  <a:cubicBezTo>
                    <a:pt x="376" y="55"/>
                    <a:pt x="376" y="55"/>
                    <a:pt x="376" y="55"/>
                  </a:cubicBezTo>
                  <a:cubicBezTo>
                    <a:pt x="392" y="45"/>
                    <a:pt x="392" y="45"/>
                    <a:pt x="392" y="45"/>
                  </a:cubicBezTo>
                  <a:cubicBezTo>
                    <a:pt x="399" y="50"/>
                    <a:pt x="399" y="50"/>
                    <a:pt x="399" y="50"/>
                  </a:cubicBezTo>
                  <a:cubicBezTo>
                    <a:pt x="374" y="64"/>
                    <a:pt x="374" y="64"/>
                    <a:pt x="374" y="64"/>
                  </a:cubicBezTo>
                  <a:cubicBezTo>
                    <a:pt x="367" y="75"/>
                    <a:pt x="367" y="75"/>
                    <a:pt x="367" y="75"/>
                  </a:cubicBezTo>
                  <a:cubicBezTo>
                    <a:pt x="361" y="70"/>
                    <a:pt x="361" y="70"/>
                    <a:pt x="361" y="70"/>
                  </a:cubicBezTo>
                  <a:close/>
                  <a:moveTo>
                    <a:pt x="403" y="107"/>
                  </a:moveTo>
                  <a:cubicBezTo>
                    <a:pt x="412" y="115"/>
                    <a:pt x="420" y="115"/>
                    <a:pt x="430" y="107"/>
                  </a:cubicBezTo>
                  <a:cubicBezTo>
                    <a:pt x="439" y="97"/>
                    <a:pt x="440" y="88"/>
                    <a:pt x="432" y="80"/>
                  </a:cubicBezTo>
                  <a:cubicBezTo>
                    <a:pt x="423" y="71"/>
                    <a:pt x="414" y="71"/>
                    <a:pt x="405" y="80"/>
                  </a:cubicBezTo>
                  <a:cubicBezTo>
                    <a:pt x="396" y="89"/>
                    <a:pt x="395" y="98"/>
                    <a:pt x="403" y="107"/>
                  </a:cubicBezTo>
                  <a:close/>
                  <a:moveTo>
                    <a:pt x="427" y="84"/>
                  </a:moveTo>
                  <a:cubicBezTo>
                    <a:pt x="432" y="88"/>
                    <a:pt x="431" y="94"/>
                    <a:pt x="424" y="100"/>
                  </a:cubicBezTo>
                  <a:cubicBezTo>
                    <a:pt x="417" y="107"/>
                    <a:pt x="412" y="108"/>
                    <a:pt x="407" y="103"/>
                  </a:cubicBezTo>
                  <a:cubicBezTo>
                    <a:pt x="403" y="98"/>
                    <a:pt x="404" y="93"/>
                    <a:pt x="411" y="86"/>
                  </a:cubicBezTo>
                  <a:cubicBezTo>
                    <a:pt x="417" y="80"/>
                    <a:pt x="423" y="79"/>
                    <a:pt x="427" y="84"/>
                  </a:cubicBezTo>
                  <a:close/>
                  <a:moveTo>
                    <a:pt x="425" y="134"/>
                  </a:moveTo>
                  <a:cubicBezTo>
                    <a:pt x="421" y="127"/>
                    <a:pt x="421" y="127"/>
                    <a:pt x="421" y="127"/>
                  </a:cubicBezTo>
                  <a:cubicBezTo>
                    <a:pt x="453" y="107"/>
                    <a:pt x="453" y="107"/>
                    <a:pt x="453" y="107"/>
                  </a:cubicBezTo>
                  <a:cubicBezTo>
                    <a:pt x="466" y="128"/>
                    <a:pt x="466" y="128"/>
                    <a:pt x="466" y="128"/>
                  </a:cubicBezTo>
                  <a:cubicBezTo>
                    <a:pt x="461" y="132"/>
                    <a:pt x="461" y="132"/>
                    <a:pt x="461" y="132"/>
                  </a:cubicBezTo>
                  <a:cubicBezTo>
                    <a:pt x="452" y="118"/>
                    <a:pt x="452" y="118"/>
                    <a:pt x="452" y="118"/>
                  </a:cubicBezTo>
                  <a:cubicBezTo>
                    <a:pt x="444" y="122"/>
                    <a:pt x="444" y="122"/>
                    <a:pt x="444" y="122"/>
                  </a:cubicBezTo>
                  <a:cubicBezTo>
                    <a:pt x="453" y="135"/>
                    <a:pt x="453" y="135"/>
                    <a:pt x="453" y="135"/>
                  </a:cubicBezTo>
                  <a:cubicBezTo>
                    <a:pt x="447" y="139"/>
                    <a:pt x="447" y="139"/>
                    <a:pt x="447" y="139"/>
                  </a:cubicBezTo>
                  <a:cubicBezTo>
                    <a:pt x="439" y="126"/>
                    <a:pt x="439" y="126"/>
                    <a:pt x="439" y="126"/>
                  </a:cubicBezTo>
                  <a:cubicBezTo>
                    <a:pt x="425" y="134"/>
                    <a:pt x="425" y="134"/>
                    <a:pt x="425" y="134"/>
                  </a:cubicBezTo>
                  <a:close/>
                  <a:moveTo>
                    <a:pt x="477" y="187"/>
                  </a:moveTo>
                  <a:cubicBezTo>
                    <a:pt x="485" y="183"/>
                    <a:pt x="487" y="177"/>
                    <a:pt x="484" y="167"/>
                  </a:cubicBezTo>
                  <a:cubicBezTo>
                    <a:pt x="481" y="158"/>
                    <a:pt x="473" y="155"/>
                    <a:pt x="460" y="158"/>
                  </a:cubicBezTo>
                  <a:cubicBezTo>
                    <a:pt x="448" y="162"/>
                    <a:pt x="444" y="169"/>
                    <a:pt x="447" y="179"/>
                  </a:cubicBezTo>
                  <a:cubicBezTo>
                    <a:pt x="450" y="189"/>
                    <a:pt x="456" y="193"/>
                    <a:pt x="464" y="191"/>
                  </a:cubicBezTo>
                  <a:cubicBezTo>
                    <a:pt x="461" y="182"/>
                    <a:pt x="461" y="182"/>
                    <a:pt x="461" y="182"/>
                  </a:cubicBezTo>
                  <a:cubicBezTo>
                    <a:pt x="457" y="184"/>
                    <a:pt x="454" y="182"/>
                    <a:pt x="452" y="178"/>
                  </a:cubicBezTo>
                  <a:cubicBezTo>
                    <a:pt x="451" y="173"/>
                    <a:pt x="455" y="169"/>
                    <a:pt x="463" y="166"/>
                  </a:cubicBezTo>
                  <a:cubicBezTo>
                    <a:pt x="472" y="164"/>
                    <a:pt x="477" y="165"/>
                    <a:pt x="479" y="169"/>
                  </a:cubicBezTo>
                  <a:cubicBezTo>
                    <a:pt x="480" y="174"/>
                    <a:pt x="478" y="177"/>
                    <a:pt x="474" y="178"/>
                  </a:cubicBezTo>
                  <a:cubicBezTo>
                    <a:pt x="477" y="187"/>
                    <a:pt x="477" y="187"/>
                    <a:pt x="477" y="187"/>
                  </a:cubicBezTo>
                  <a:close/>
                  <a:moveTo>
                    <a:pt x="455" y="210"/>
                  </a:moveTo>
                  <a:cubicBezTo>
                    <a:pt x="472" y="207"/>
                    <a:pt x="472" y="207"/>
                    <a:pt x="472" y="207"/>
                  </a:cubicBezTo>
                  <a:cubicBezTo>
                    <a:pt x="474" y="221"/>
                    <a:pt x="474" y="221"/>
                    <a:pt x="474" y="221"/>
                  </a:cubicBezTo>
                  <a:cubicBezTo>
                    <a:pt x="458" y="224"/>
                    <a:pt x="458" y="224"/>
                    <a:pt x="458" y="224"/>
                  </a:cubicBezTo>
                  <a:cubicBezTo>
                    <a:pt x="459" y="232"/>
                    <a:pt x="459" y="232"/>
                    <a:pt x="459" y="232"/>
                  </a:cubicBezTo>
                  <a:cubicBezTo>
                    <a:pt x="497" y="225"/>
                    <a:pt x="497" y="225"/>
                    <a:pt x="497" y="225"/>
                  </a:cubicBezTo>
                  <a:cubicBezTo>
                    <a:pt x="495" y="217"/>
                    <a:pt x="495" y="217"/>
                    <a:pt x="495" y="217"/>
                  </a:cubicBezTo>
                  <a:cubicBezTo>
                    <a:pt x="481" y="220"/>
                    <a:pt x="481" y="220"/>
                    <a:pt x="481" y="220"/>
                  </a:cubicBezTo>
                  <a:cubicBezTo>
                    <a:pt x="478" y="205"/>
                    <a:pt x="478" y="205"/>
                    <a:pt x="478" y="205"/>
                  </a:cubicBezTo>
                  <a:cubicBezTo>
                    <a:pt x="493" y="203"/>
                    <a:pt x="493" y="203"/>
                    <a:pt x="493" y="203"/>
                  </a:cubicBezTo>
                  <a:cubicBezTo>
                    <a:pt x="491" y="195"/>
                    <a:pt x="491" y="195"/>
                    <a:pt x="491" y="195"/>
                  </a:cubicBezTo>
                  <a:cubicBezTo>
                    <a:pt x="454" y="202"/>
                    <a:pt x="454" y="202"/>
                    <a:pt x="454" y="202"/>
                  </a:cubicBezTo>
                  <a:cubicBezTo>
                    <a:pt x="455" y="210"/>
                    <a:pt x="455" y="210"/>
                    <a:pt x="455" y="210"/>
                  </a:cubicBezTo>
                  <a:close/>
                  <a:moveTo>
                    <a:pt x="497" y="249"/>
                  </a:moveTo>
                  <a:cubicBezTo>
                    <a:pt x="497" y="241"/>
                    <a:pt x="497" y="241"/>
                    <a:pt x="497" y="241"/>
                  </a:cubicBezTo>
                  <a:cubicBezTo>
                    <a:pt x="459" y="242"/>
                    <a:pt x="459" y="242"/>
                    <a:pt x="459" y="242"/>
                  </a:cubicBezTo>
                  <a:cubicBezTo>
                    <a:pt x="459" y="250"/>
                    <a:pt x="459" y="250"/>
                    <a:pt x="459" y="250"/>
                  </a:cubicBezTo>
                  <a:cubicBezTo>
                    <a:pt x="497" y="249"/>
                    <a:pt x="497" y="249"/>
                    <a:pt x="497" y="249"/>
                  </a:cubicBezTo>
                  <a:close/>
                  <a:moveTo>
                    <a:pt x="454" y="294"/>
                  </a:moveTo>
                  <a:cubicBezTo>
                    <a:pt x="492" y="299"/>
                    <a:pt x="492" y="299"/>
                    <a:pt x="492" y="299"/>
                  </a:cubicBezTo>
                  <a:cubicBezTo>
                    <a:pt x="493" y="291"/>
                    <a:pt x="493" y="291"/>
                    <a:pt x="493" y="291"/>
                  </a:cubicBezTo>
                  <a:cubicBezTo>
                    <a:pt x="463" y="287"/>
                    <a:pt x="463" y="287"/>
                    <a:pt x="463" y="287"/>
                  </a:cubicBezTo>
                  <a:cubicBezTo>
                    <a:pt x="463" y="287"/>
                    <a:pt x="463" y="287"/>
                    <a:pt x="463" y="287"/>
                  </a:cubicBezTo>
                  <a:cubicBezTo>
                    <a:pt x="495" y="277"/>
                    <a:pt x="495" y="277"/>
                    <a:pt x="495" y="277"/>
                  </a:cubicBezTo>
                  <a:cubicBezTo>
                    <a:pt x="496" y="265"/>
                    <a:pt x="496" y="265"/>
                    <a:pt x="496" y="265"/>
                  </a:cubicBezTo>
                  <a:cubicBezTo>
                    <a:pt x="458" y="260"/>
                    <a:pt x="458" y="260"/>
                    <a:pt x="458" y="260"/>
                  </a:cubicBezTo>
                  <a:cubicBezTo>
                    <a:pt x="457" y="267"/>
                    <a:pt x="457" y="267"/>
                    <a:pt x="457" y="267"/>
                  </a:cubicBezTo>
                  <a:cubicBezTo>
                    <a:pt x="489" y="271"/>
                    <a:pt x="489" y="271"/>
                    <a:pt x="489" y="271"/>
                  </a:cubicBezTo>
                  <a:cubicBezTo>
                    <a:pt x="489" y="272"/>
                    <a:pt x="489" y="272"/>
                    <a:pt x="489" y="272"/>
                  </a:cubicBezTo>
                  <a:cubicBezTo>
                    <a:pt x="456" y="282"/>
                    <a:pt x="456" y="282"/>
                    <a:pt x="456" y="282"/>
                  </a:cubicBezTo>
                  <a:cubicBezTo>
                    <a:pt x="454" y="294"/>
                    <a:pt x="454" y="294"/>
                    <a:pt x="454" y="294"/>
                  </a:cubicBezTo>
                  <a:close/>
                  <a:moveTo>
                    <a:pt x="450" y="308"/>
                  </a:moveTo>
                  <a:cubicBezTo>
                    <a:pt x="456" y="313"/>
                    <a:pt x="456" y="313"/>
                    <a:pt x="456" y="313"/>
                  </a:cubicBezTo>
                  <a:cubicBezTo>
                    <a:pt x="451" y="327"/>
                    <a:pt x="451" y="327"/>
                    <a:pt x="451" y="327"/>
                  </a:cubicBezTo>
                  <a:cubicBezTo>
                    <a:pt x="443" y="327"/>
                    <a:pt x="443" y="327"/>
                    <a:pt x="443" y="327"/>
                  </a:cubicBezTo>
                  <a:cubicBezTo>
                    <a:pt x="440" y="335"/>
                    <a:pt x="440" y="335"/>
                    <a:pt x="440" y="335"/>
                  </a:cubicBezTo>
                  <a:cubicBezTo>
                    <a:pt x="481" y="335"/>
                    <a:pt x="481" y="335"/>
                    <a:pt x="481" y="335"/>
                  </a:cubicBezTo>
                  <a:cubicBezTo>
                    <a:pt x="484" y="326"/>
                    <a:pt x="484" y="326"/>
                    <a:pt x="484" y="326"/>
                  </a:cubicBezTo>
                  <a:cubicBezTo>
                    <a:pt x="452" y="300"/>
                    <a:pt x="452" y="300"/>
                    <a:pt x="452" y="300"/>
                  </a:cubicBezTo>
                  <a:cubicBezTo>
                    <a:pt x="450" y="308"/>
                    <a:pt x="450" y="308"/>
                    <a:pt x="450" y="308"/>
                  </a:cubicBezTo>
                  <a:close/>
                  <a:moveTo>
                    <a:pt x="462" y="317"/>
                  </a:moveTo>
                  <a:cubicBezTo>
                    <a:pt x="475" y="328"/>
                    <a:pt x="475" y="328"/>
                    <a:pt x="475" y="328"/>
                  </a:cubicBezTo>
                  <a:cubicBezTo>
                    <a:pt x="475" y="328"/>
                    <a:pt x="475" y="328"/>
                    <a:pt x="475" y="328"/>
                  </a:cubicBezTo>
                  <a:cubicBezTo>
                    <a:pt x="458" y="327"/>
                    <a:pt x="458" y="327"/>
                    <a:pt x="458" y="327"/>
                  </a:cubicBezTo>
                  <a:lnTo>
                    <a:pt x="462" y="3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9" name="íSļïḓê"/>
            <p:cNvSpPr/>
            <p:nvPr/>
          </p:nvSpPr>
          <p:spPr bwMode="auto">
            <a:xfrm>
              <a:off x="8400175" y="2903012"/>
              <a:ext cx="400822" cy="396732"/>
            </a:xfrm>
            <a:custGeom>
              <a:avLst/>
              <a:gdLst>
                <a:gd name="T0" fmla="*/ 64 w 124"/>
                <a:gd name="T1" fmla="*/ 67 h 123"/>
                <a:gd name="T2" fmla="*/ 66 w 124"/>
                <a:gd name="T3" fmla="*/ 73 h 123"/>
                <a:gd name="T4" fmla="*/ 48 w 124"/>
                <a:gd name="T5" fmla="*/ 76 h 123"/>
                <a:gd name="T6" fmla="*/ 30 w 124"/>
                <a:gd name="T7" fmla="*/ 63 h 123"/>
                <a:gd name="T8" fmla="*/ 33 w 124"/>
                <a:gd name="T9" fmla="*/ 65 h 123"/>
                <a:gd name="T10" fmla="*/ 26 w 124"/>
                <a:gd name="T11" fmla="*/ 74 h 123"/>
                <a:gd name="T12" fmla="*/ 30 w 124"/>
                <a:gd name="T13" fmla="*/ 63 h 123"/>
                <a:gd name="T14" fmla="*/ 61 w 124"/>
                <a:gd name="T15" fmla="*/ 32 h 123"/>
                <a:gd name="T16" fmla="*/ 65 w 124"/>
                <a:gd name="T17" fmla="*/ 49 h 123"/>
                <a:gd name="T18" fmla="*/ 55 w 124"/>
                <a:gd name="T19" fmla="*/ 31 h 123"/>
                <a:gd name="T20" fmla="*/ 48 w 124"/>
                <a:gd name="T21" fmla="*/ 23 h 123"/>
                <a:gd name="T22" fmla="*/ 42 w 124"/>
                <a:gd name="T23" fmla="*/ 28 h 123"/>
                <a:gd name="T24" fmla="*/ 36 w 124"/>
                <a:gd name="T25" fmla="*/ 43 h 123"/>
                <a:gd name="T26" fmla="*/ 30 w 124"/>
                <a:gd name="T27" fmla="*/ 39 h 123"/>
                <a:gd name="T28" fmla="*/ 21 w 124"/>
                <a:gd name="T29" fmla="*/ 34 h 123"/>
                <a:gd name="T30" fmla="*/ 5 w 124"/>
                <a:gd name="T31" fmla="*/ 52 h 123"/>
                <a:gd name="T32" fmla="*/ 0 w 124"/>
                <a:gd name="T33" fmla="*/ 73 h 123"/>
                <a:gd name="T34" fmla="*/ 2 w 124"/>
                <a:gd name="T35" fmla="*/ 85 h 123"/>
                <a:gd name="T36" fmla="*/ 14 w 124"/>
                <a:gd name="T37" fmla="*/ 89 h 123"/>
                <a:gd name="T38" fmla="*/ 30 w 124"/>
                <a:gd name="T39" fmla="*/ 83 h 123"/>
                <a:gd name="T40" fmla="*/ 36 w 124"/>
                <a:gd name="T41" fmla="*/ 91 h 123"/>
                <a:gd name="T42" fmla="*/ 8 w 124"/>
                <a:gd name="T43" fmla="*/ 115 h 123"/>
                <a:gd name="T44" fmla="*/ 105 w 124"/>
                <a:gd name="T45" fmla="*/ 97 h 123"/>
                <a:gd name="T46" fmla="*/ 91 w 124"/>
                <a:gd name="T47" fmla="*/ 116 h 123"/>
                <a:gd name="T48" fmla="*/ 92 w 124"/>
                <a:gd name="T49" fmla="*/ 120 h 123"/>
                <a:gd name="T50" fmla="*/ 122 w 124"/>
                <a:gd name="T51" fmla="*/ 97 h 123"/>
                <a:gd name="T52" fmla="*/ 107 w 124"/>
                <a:gd name="T53" fmla="*/ 78 h 123"/>
                <a:gd name="T54" fmla="*/ 85 w 124"/>
                <a:gd name="T55" fmla="*/ 79 h 123"/>
                <a:gd name="T56" fmla="*/ 83 w 124"/>
                <a:gd name="T57" fmla="*/ 59 h 123"/>
                <a:gd name="T58" fmla="*/ 77 w 124"/>
                <a:gd name="T59" fmla="*/ 38 h 123"/>
                <a:gd name="T60" fmla="*/ 94 w 124"/>
                <a:gd name="T61" fmla="*/ 16 h 123"/>
                <a:gd name="T62" fmla="*/ 85 w 124"/>
                <a:gd name="T63" fmla="*/ 6 h 123"/>
                <a:gd name="T64" fmla="*/ 81 w 124"/>
                <a:gd name="T65" fmla="*/ 0 h 123"/>
                <a:gd name="T66" fmla="*/ 70 w 124"/>
                <a:gd name="T67" fmla="*/ 1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4" h="123">
                  <a:moveTo>
                    <a:pt x="48" y="74"/>
                  </a:moveTo>
                  <a:cubicBezTo>
                    <a:pt x="48" y="63"/>
                    <a:pt x="56" y="67"/>
                    <a:pt x="64" y="67"/>
                  </a:cubicBezTo>
                  <a:cubicBezTo>
                    <a:pt x="65" y="69"/>
                    <a:pt x="65" y="69"/>
                    <a:pt x="65" y="69"/>
                  </a:cubicBezTo>
                  <a:cubicBezTo>
                    <a:pt x="66" y="73"/>
                    <a:pt x="66" y="73"/>
                    <a:pt x="66" y="73"/>
                  </a:cubicBezTo>
                  <a:cubicBezTo>
                    <a:pt x="64" y="76"/>
                    <a:pt x="58" y="82"/>
                    <a:pt x="53" y="82"/>
                  </a:cubicBezTo>
                  <a:cubicBezTo>
                    <a:pt x="51" y="82"/>
                    <a:pt x="48" y="79"/>
                    <a:pt x="48" y="76"/>
                  </a:cubicBezTo>
                  <a:cubicBezTo>
                    <a:pt x="48" y="74"/>
                    <a:pt x="48" y="74"/>
                    <a:pt x="48" y="74"/>
                  </a:cubicBezTo>
                  <a:close/>
                  <a:moveTo>
                    <a:pt x="30" y="63"/>
                  </a:moveTo>
                  <a:cubicBezTo>
                    <a:pt x="30" y="64"/>
                    <a:pt x="30" y="64"/>
                    <a:pt x="30" y="64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8"/>
                    <a:pt x="34" y="76"/>
                    <a:pt x="30" y="76"/>
                  </a:cubicBezTo>
                  <a:cubicBezTo>
                    <a:pt x="29" y="76"/>
                    <a:pt x="29" y="75"/>
                    <a:pt x="26" y="74"/>
                  </a:cubicBezTo>
                  <a:cubicBezTo>
                    <a:pt x="25" y="70"/>
                    <a:pt x="25" y="70"/>
                    <a:pt x="25" y="70"/>
                  </a:cubicBezTo>
                  <a:cubicBezTo>
                    <a:pt x="30" y="63"/>
                    <a:pt x="30" y="63"/>
                    <a:pt x="30" y="63"/>
                  </a:cubicBezTo>
                  <a:close/>
                  <a:moveTo>
                    <a:pt x="61" y="29"/>
                  </a:moveTo>
                  <a:cubicBezTo>
                    <a:pt x="61" y="32"/>
                    <a:pt x="61" y="32"/>
                    <a:pt x="61" y="32"/>
                  </a:cubicBezTo>
                  <a:cubicBezTo>
                    <a:pt x="61" y="37"/>
                    <a:pt x="65" y="41"/>
                    <a:pt x="65" y="45"/>
                  </a:cubicBezTo>
                  <a:cubicBezTo>
                    <a:pt x="65" y="49"/>
                    <a:pt x="65" y="49"/>
                    <a:pt x="65" y="49"/>
                  </a:cubicBezTo>
                  <a:cubicBezTo>
                    <a:pt x="65" y="53"/>
                    <a:pt x="62" y="56"/>
                    <a:pt x="58" y="56"/>
                  </a:cubicBezTo>
                  <a:cubicBezTo>
                    <a:pt x="47" y="56"/>
                    <a:pt x="55" y="37"/>
                    <a:pt x="55" y="31"/>
                  </a:cubicBezTo>
                  <a:cubicBezTo>
                    <a:pt x="55" y="30"/>
                    <a:pt x="55" y="30"/>
                    <a:pt x="55" y="30"/>
                  </a:cubicBezTo>
                  <a:cubicBezTo>
                    <a:pt x="55" y="26"/>
                    <a:pt x="51" y="23"/>
                    <a:pt x="48" y="23"/>
                  </a:cubicBezTo>
                  <a:cubicBezTo>
                    <a:pt x="46" y="23"/>
                    <a:pt x="44" y="24"/>
                    <a:pt x="43" y="25"/>
                  </a:cubicBezTo>
                  <a:cubicBezTo>
                    <a:pt x="42" y="27"/>
                    <a:pt x="42" y="27"/>
                    <a:pt x="42" y="28"/>
                  </a:cubicBezTo>
                  <a:cubicBezTo>
                    <a:pt x="41" y="30"/>
                    <a:pt x="41" y="28"/>
                    <a:pt x="40" y="30"/>
                  </a:cubicBezTo>
                  <a:cubicBezTo>
                    <a:pt x="39" y="31"/>
                    <a:pt x="36" y="42"/>
                    <a:pt x="36" y="43"/>
                  </a:cubicBezTo>
                  <a:cubicBezTo>
                    <a:pt x="36" y="43"/>
                    <a:pt x="35" y="44"/>
                    <a:pt x="34" y="44"/>
                  </a:cubicBezTo>
                  <a:cubicBezTo>
                    <a:pt x="32" y="44"/>
                    <a:pt x="31" y="40"/>
                    <a:pt x="30" y="39"/>
                  </a:cubicBezTo>
                  <a:cubicBezTo>
                    <a:pt x="29" y="37"/>
                    <a:pt x="24" y="34"/>
                    <a:pt x="23" y="34"/>
                  </a:cubicBezTo>
                  <a:cubicBezTo>
                    <a:pt x="21" y="34"/>
                    <a:pt x="21" y="34"/>
                    <a:pt x="21" y="34"/>
                  </a:cubicBezTo>
                  <a:cubicBezTo>
                    <a:pt x="17" y="34"/>
                    <a:pt x="11" y="37"/>
                    <a:pt x="9" y="39"/>
                  </a:cubicBezTo>
                  <a:cubicBezTo>
                    <a:pt x="7" y="43"/>
                    <a:pt x="5" y="48"/>
                    <a:pt x="5" y="52"/>
                  </a:cubicBezTo>
                  <a:cubicBezTo>
                    <a:pt x="2" y="54"/>
                    <a:pt x="2" y="57"/>
                    <a:pt x="2" y="62"/>
                  </a:cubicBezTo>
                  <a:cubicBezTo>
                    <a:pt x="2" y="66"/>
                    <a:pt x="0" y="71"/>
                    <a:pt x="0" y="73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2" y="84"/>
                    <a:pt x="2" y="85"/>
                  </a:cubicBezTo>
                  <a:cubicBezTo>
                    <a:pt x="3" y="86"/>
                    <a:pt x="8" y="89"/>
                    <a:pt x="10" y="89"/>
                  </a:cubicBezTo>
                  <a:cubicBezTo>
                    <a:pt x="14" y="89"/>
                    <a:pt x="14" y="89"/>
                    <a:pt x="14" y="89"/>
                  </a:cubicBezTo>
                  <a:cubicBezTo>
                    <a:pt x="21" y="89"/>
                    <a:pt x="24" y="83"/>
                    <a:pt x="28" y="83"/>
                  </a:cubicBezTo>
                  <a:cubicBezTo>
                    <a:pt x="30" y="83"/>
                    <a:pt x="30" y="83"/>
                    <a:pt x="30" y="83"/>
                  </a:cubicBezTo>
                  <a:cubicBezTo>
                    <a:pt x="34" y="83"/>
                    <a:pt x="35" y="86"/>
                    <a:pt x="37" y="87"/>
                  </a:cubicBezTo>
                  <a:cubicBezTo>
                    <a:pt x="36" y="91"/>
                    <a:pt x="36" y="91"/>
                    <a:pt x="36" y="91"/>
                  </a:cubicBezTo>
                  <a:cubicBezTo>
                    <a:pt x="29" y="97"/>
                    <a:pt x="30" y="97"/>
                    <a:pt x="19" y="101"/>
                  </a:cubicBezTo>
                  <a:cubicBezTo>
                    <a:pt x="9" y="104"/>
                    <a:pt x="8" y="105"/>
                    <a:pt x="8" y="115"/>
                  </a:cubicBezTo>
                  <a:cubicBezTo>
                    <a:pt x="22" y="123"/>
                    <a:pt x="44" y="103"/>
                    <a:pt x="53" y="98"/>
                  </a:cubicBezTo>
                  <a:cubicBezTo>
                    <a:pt x="58" y="96"/>
                    <a:pt x="105" y="85"/>
                    <a:pt x="105" y="97"/>
                  </a:cubicBezTo>
                  <a:cubicBezTo>
                    <a:pt x="105" y="98"/>
                    <a:pt x="105" y="98"/>
                    <a:pt x="105" y="98"/>
                  </a:cubicBezTo>
                  <a:cubicBezTo>
                    <a:pt x="105" y="102"/>
                    <a:pt x="91" y="109"/>
                    <a:pt x="91" y="116"/>
                  </a:cubicBezTo>
                  <a:cubicBezTo>
                    <a:pt x="91" y="117"/>
                    <a:pt x="91" y="117"/>
                    <a:pt x="91" y="117"/>
                  </a:cubicBezTo>
                  <a:cubicBezTo>
                    <a:pt x="91" y="119"/>
                    <a:pt x="91" y="119"/>
                    <a:pt x="92" y="120"/>
                  </a:cubicBezTo>
                  <a:cubicBezTo>
                    <a:pt x="97" y="121"/>
                    <a:pt x="97" y="121"/>
                    <a:pt x="97" y="121"/>
                  </a:cubicBezTo>
                  <a:cubicBezTo>
                    <a:pt x="109" y="114"/>
                    <a:pt x="118" y="113"/>
                    <a:pt x="122" y="97"/>
                  </a:cubicBezTo>
                  <a:cubicBezTo>
                    <a:pt x="124" y="89"/>
                    <a:pt x="123" y="84"/>
                    <a:pt x="116" y="81"/>
                  </a:cubicBezTo>
                  <a:cubicBezTo>
                    <a:pt x="111" y="80"/>
                    <a:pt x="114" y="78"/>
                    <a:pt x="107" y="78"/>
                  </a:cubicBezTo>
                  <a:cubicBezTo>
                    <a:pt x="103" y="78"/>
                    <a:pt x="99" y="77"/>
                    <a:pt x="95" y="77"/>
                  </a:cubicBezTo>
                  <a:cubicBezTo>
                    <a:pt x="85" y="79"/>
                    <a:pt x="85" y="79"/>
                    <a:pt x="85" y="79"/>
                  </a:cubicBezTo>
                  <a:cubicBezTo>
                    <a:pt x="83" y="79"/>
                    <a:pt x="81" y="77"/>
                    <a:pt x="81" y="77"/>
                  </a:cubicBezTo>
                  <a:cubicBezTo>
                    <a:pt x="81" y="72"/>
                    <a:pt x="79" y="62"/>
                    <a:pt x="83" y="59"/>
                  </a:cubicBezTo>
                  <a:cubicBezTo>
                    <a:pt x="85" y="57"/>
                    <a:pt x="96" y="51"/>
                    <a:pt x="96" y="50"/>
                  </a:cubicBezTo>
                  <a:cubicBezTo>
                    <a:pt x="96" y="37"/>
                    <a:pt x="77" y="51"/>
                    <a:pt x="77" y="38"/>
                  </a:cubicBezTo>
                  <a:cubicBezTo>
                    <a:pt x="77" y="34"/>
                    <a:pt x="82" y="29"/>
                    <a:pt x="84" y="27"/>
                  </a:cubicBezTo>
                  <a:cubicBezTo>
                    <a:pt x="90" y="21"/>
                    <a:pt x="90" y="25"/>
                    <a:pt x="94" y="16"/>
                  </a:cubicBezTo>
                  <a:cubicBezTo>
                    <a:pt x="85" y="14"/>
                    <a:pt x="85" y="14"/>
                    <a:pt x="85" y="14"/>
                  </a:cubicBezTo>
                  <a:cubicBezTo>
                    <a:pt x="85" y="6"/>
                    <a:pt x="85" y="6"/>
                    <a:pt x="85" y="6"/>
                  </a:cubicBezTo>
                  <a:cubicBezTo>
                    <a:pt x="85" y="6"/>
                    <a:pt x="85" y="6"/>
                    <a:pt x="85" y="6"/>
                  </a:cubicBezTo>
                  <a:cubicBezTo>
                    <a:pt x="85" y="2"/>
                    <a:pt x="84" y="0"/>
                    <a:pt x="81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73" y="0"/>
                    <a:pt x="73" y="11"/>
                    <a:pt x="70" y="15"/>
                  </a:cubicBezTo>
                  <a:cubicBezTo>
                    <a:pt x="67" y="20"/>
                    <a:pt x="61" y="22"/>
                    <a:pt x="6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0" name="ïšlîḍe"/>
            <p:cNvSpPr/>
            <p:nvPr/>
          </p:nvSpPr>
          <p:spPr bwMode="auto">
            <a:xfrm>
              <a:off x="5320386" y="3167500"/>
              <a:ext cx="109067" cy="174508"/>
            </a:xfrm>
            <a:custGeom>
              <a:avLst/>
              <a:gdLst>
                <a:gd name="T0" fmla="*/ 3 w 34"/>
                <a:gd name="T1" fmla="*/ 17 h 54"/>
                <a:gd name="T2" fmla="*/ 1 w 34"/>
                <a:gd name="T3" fmla="*/ 20 h 54"/>
                <a:gd name="T4" fmla="*/ 0 w 34"/>
                <a:gd name="T5" fmla="*/ 29 h 54"/>
                <a:gd name="T6" fmla="*/ 20 w 34"/>
                <a:gd name="T7" fmla="*/ 54 h 54"/>
                <a:gd name="T8" fmla="*/ 34 w 34"/>
                <a:gd name="T9" fmla="*/ 40 h 54"/>
                <a:gd name="T10" fmla="*/ 29 w 34"/>
                <a:gd name="T11" fmla="*/ 15 h 54"/>
                <a:gd name="T12" fmla="*/ 27 w 34"/>
                <a:gd name="T13" fmla="*/ 10 h 54"/>
                <a:gd name="T14" fmla="*/ 24 w 34"/>
                <a:gd name="T15" fmla="*/ 5 h 54"/>
                <a:gd name="T16" fmla="*/ 14 w 34"/>
                <a:gd name="T17" fmla="*/ 0 h 54"/>
                <a:gd name="T18" fmla="*/ 3 w 34"/>
                <a:gd name="T19" fmla="*/ 1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" h="54">
                  <a:moveTo>
                    <a:pt x="3" y="17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5"/>
                    <a:pt x="0" y="26"/>
                    <a:pt x="0" y="29"/>
                  </a:cubicBezTo>
                  <a:cubicBezTo>
                    <a:pt x="0" y="44"/>
                    <a:pt x="6" y="54"/>
                    <a:pt x="20" y="54"/>
                  </a:cubicBezTo>
                  <a:cubicBezTo>
                    <a:pt x="27" y="54"/>
                    <a:pt x="34" y="47"/>
                    <a:pt x="34" y="40"/>
                  </a:cubicBezTo>
                  <a:cubicBezTo>
                    <a:pt x="34" y="34"/>
                    <a:pt x="32" y="20"/>
                    <a:pt x="29" y="15"/>
                  </a:cubicBezTo>
                  <a:cubicBezTo>
                    <a:pt x="28" y="13"/>
                    <a:pt x="28" y="12"/>
                    <a:pt x="27" y="10"/>
                  </a:cubicBezTo>
                  <a:cubicBezTo>
                    <a:pt x="27" y="8"/>
                    <a:pt x="25" y="8"/>
                    <a:pt x="24" y="5"/>
                  </a:cubicBezTo>
                  <a:cubicBezTo>
                    <a:pt x="23" y="3"/>
                    <a:pt x="18" y="0"/>
                    <a:pt x="14" y="0"/>
                  </a:cubicBezTo>
                  <a:cubicBezTo>
                    <a:pt x="6" y="0"/>
                    <a:pt x="3" y="9"/>
                    <a:pt x="3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1" name="íśľîḑê"/>
            <p:cNvSpPr/>
            <p:nvPr/>
          </p:nvSpPr>
          <p:spPr bwMode="auto">
            <a:xfrm>
              <a:off x="8310194" y="3254754"/>
              <a:ext cx="77710" cy="145878"/>
            </a:xfrm>
            <a:custGeom>
              <a:avLst/>
              <a:gdLst>
                <a:gd name="T0" fmla="*/ 7 w 24"/>
                <a:gd name="T1" fmla="*/ 17 h 45"/>
                <a:gd name="T2" fmla="*/ 3 w 24"/>
                <a:gd name="T3" fmla="*/ 24 h 45"/>
                <a:gd name="T4" fmla="*/ 0 w 24"/>
                <a:gd name="T5" fmla="*/ 33 h 45"/>
                <a:gd name="T6" fmla="*/ 0 w 24"/>
                <a:gd name="T7" fmla="*/ 38 h 45"/>
                <a:gd name="T8" fmla="*/ 4 w 24"/>
                <a:gd name="T9" fmla="*/ 44 h 45"/>
                <a:gd name="T10" fmla="*/ 5 w 24"/>
                <a:gd name="T11" fmla="*/ 45 h 45"/>
                <a:gd name="T12" fmla="*/ 23 w 24"/>
                <a:gd name="T13" fmla="*/ 31 h 45"/>
                <a:gd name="T14" fmla="*/ 24 w 24"/>
                <a:gd name="T15" fmla="*/ 5 h 45"/>
                <a:gd name="T16" fmla="*/ 21 w 24"/>
                <a:gd name="T17" fmla="*/ 0 h 45"/>
                <a:gd name="T18" fmla="*/ 12 w 24"/>
                <a:gd name="T19" fmla="*/ 6 h 45"/>
                <a:gd name="T20" fmla="*/ 7 w 24"/>
                <a:gd name="T21" fmla="*/ 1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45">
                  <a:moveTo>
                    <a:pt x="7" y="17"/>
                  </a:moveTo>
                  <a:cubicBezTo>
                    <a:pt x="2" y="19"/>
                    <a:pt x="5" y="20"/>
                    <a:pt x="3" y="24"/>
                  </a:cubicBezTo>
                  <a:cubicBezTo>
                    <a:pt x="2" y="27"/>
                    <a:pt x="0" y="26"/>
                    <a:pt x="0" y="33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1"/>
                    <a:pt x="3" y="40"/>
                    <a:pt x="4" y="44"/>
                  </a:cubicBezTo>
                  <a:cubicBezTo>
                    <a:pt x="5" y="45"/>
                    <a:pt x="5" y="45"/>
                    <a:pt x="5" y="45"/>
                  </a:cubicBezTo>
                  <a:cubicBezTo>
                    <a:pt x="18" y="44"/>
                    <a:pt x="19" y="40"/>
                    <a:pt x="23" y="31"/>
                  </a:cubicBezTo>
                  <a:cubicBezTo>
                    <a:pt x="12" y="11"/>
                    <a:pt x="24" y="12"/>
                    <a:pt x="24" y="5"/>
                  </a:cubicBezTo>
                  <a:cubicBezTo>
                    <a:pt x="24" y="2"/>
                    <a:pt x="23" y="2"/>
                    <a:pt x="21" y="0"/>
                  </a:cubicBezTo>
                  <a:cubicBezTo>
                    <a:pt x="16" y="3"/>
                    <a:pt x="14" y="0"/>
                    <a:pt x="12" y="6"/>
                  </a:cubicBezTo>
                  <a:cubicBezTo>
                    <a:pt x="9" y="11"/>
                    <a:pt x="7" y="10"/>
                    <a:pt x="7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2" name="iṧ1iḋé"/>
            <p:cNvSpPr/>
            <p:nvPr/>
          </p:nvSpPr>
          <p:spPr bwMode="auto">
            <a:xfrm>
              <a:off x="7778491" y="3096606"/>
              <a:ext cx="444449" cy="414456"/>
            </a:xfrm>
            <a:custGeom>
              <a:avLst/>
              <a:gdLst>
                <a:gd name="T0" fmla="*/ 53 w 138"/>
                <a:gd name="T1" fmla="*/ 65 h 128"/>
                <a:gd name="T2" fmla="*/ 61 w 138"/>
                <a:gd name="T3" fmla="*/ 54 h 128"/>
                <a:gd name="T4" fmla="*/ 73 w 138"/>
                <a:gd name="T5" fmla="*/ 48 h 128"/>
                <a:gd name="T6" fmla="*/ 86 w 138"/>
                <a:gd name="T7" fmla="*/ 42 h 128"/>
                <a:gd name="T8" fmla="*/ 93 w 138"/>
                <a:gd name="T9" fmla="*/ 30 h 128"/>
                <a:gd name="T10" fmla="*/ 93 w 138"/>
                <a:gd name="T11" fmla="*/ 29 h 128"/>
                <a:gd name="T12" fmla="*/ 73 w 138"/>
                <a:gd name="T13" fmla="*/ 21 h 128"/>
                <a:gd name="T14" fmla="*/ 68 w 138"/>
                <a:gd name="T15" fmla="*/ 14 h 128"/>
                <a:gd name="T16" fmla="*/ 64 w 138"/>
                <a:gd name="T17" fmla="*/ 8 h 128"/>
                <a:gd name="T18" fmla="*/ 59 w 138"/>
                <a:gd name="T19" fmla="*/ 3 h 128"/>
                <a:gd name="T20" fmla="*/ 52 w 138"/>
                <a:gd name="T21" fmla="*/ 0 h 128"/>
                <a:gd name="T22" fmla="*/ 50 w 138"/>
                <a:gd name="T23" fmla="*/ 0 h 128"/>
                <a:gd name="T24" fmla="*/ 46 w 138"/>
                <a:gd name="T25" fmla="*/ 2 h 128"/>
                <a:gd name="T26" fmla="*/ 41 w 138"/>
                <a:gd name="T27" fmla="*/ 4 h 128"/>
                <a:gd name="T28" fmla="*/ 36 w 138"/>
                <a:gd name="T29" fmla="*/ 13 h 128"/>
                <a:gd name="T30" fmla="*/ 35 w 138"/>
                <a:gd name="T31" fmla="*/ 25 h 128"/>
                <a:gd name="T32" fmla="*/ 32 w 138"/>
                <a:gd name="T33" fmla="*/ 35 h 128"/>
                <a:gd name="T34" fmla="*/ 15 w 138"/>
                <a:gd name="T35" fmla="*/ 40 h 128"/>
                <a:gd name="T36" fmla="*/ 8 w 138"/>
                <a:gd name="T37" fmla="*/ 44 h 128"/>
                <a:gd name="T38" fmla="*/ 5 w 138"/>
                <a:gd name="T39" fmla="*/ 51 h 128"/>
                <a:gd name="T40" fmla="*/ 29 w 138"/>
                <a:gd name="T41" fmla="*/ 69 h 128"/>
                <a:gd name="T42" fmla="*/ 29 w 138"/>
                <a:gd name="T43" fmla="*/ 70 h 128"/>
                <a:gd name="T44" fmla="*/ 16 w 138"/>
                <a:gd name="T45" fmla="*/ 94 h 128"/>
                <a:gd name="T46" fmla="*/ 2 w 138"/>
                <a:gd name="T47" fmla="*/ 110 h 128"/>
                <a:gd name="T48" fmla="*/ 0 w 138"/>
                <a:gd name="T49" fmla="*/ 121 h 128"/>
                <a:gd name="T50" fmla="*/ 3 w 138"/>
                <a:gd name="T51" fmla="*/ 123 h 128"/>
                <a:gd name="T52" fmla="*/ 18 w 138"/>
                <a:gd name="T53" fmla="*/ 116 h 128"/>
                <a:gd name="T54" fmla="*/ 28 w 138"/>
                <a:gd name="T55" fmla="*/ 106 h 128"/>
                <a:gd name="T56" fmla="*/ 46 w 138"/>
                <a:gd name="T57" fmla="*/ 83 h 128"/>
                <a:gd name="T58" fmla="*/ 49 w 138"/>
                <a:gd name="T59" fmla="*/ 83 h 128"/>
                <a:gd name="T60" fmla="*/ 64 w 138"/>
                <a:gd name="T61" fmla="*/ 96 h 128"/>
                <a:gd name="T62" fmla="*/ 74 w 138"/>
                <a:gd name="T63" fmla="*/ 111 h 128"/>
                <a:gd name="T64" fmla="*/ 89 w 138"/>
                <a:gd name="T65" fmla="*/ 123 h 128"/>
                <a:gd name="T66" fmla="*/ 110 w 138"/>
                <a:gd name="T67" fmla="*/ 128 h 128"/>
                <a:gd name="T68" fmla="*/ 138 w 138"/>
                <a:gd name="T69" fmla="*/ 121 h 128"/>
                <a:gd name="T70" fmla="*/ 138 w 138"/>
                <a:gd name="T71" fmla="*/ 120 h 128"/>
                <a:gd name="T72" fmla="*/ 127 w 138"/>
                <a:gd name="T73" fmla="*/ 112 h 128"/>
                <a:gd name="T74" fmla="*/ 126 w 138"/>
                <a:gd name="T75" fmla="*/ 113 h 128"/>
                <a:gd name="T76" fmla="*/ 120 w 138"/>
                <a:gd name="T77" fmla="*/ 110 h 128"/>
                <a:gd name="T78" fmla="*/ 108 w 138"/>
                <a:gd name="T79" fmla="*/ 104 h 128"/>
                <a:gd name="T80" fmla="*/ 97 w 138"/>
                <a:gd name="T81" fmla="*/ 98 h 128"/>
                <a:gd name="T82" fmla="*/ 79 w 138"/>
                <a:gd name="T83" fmla="*/ 83 h 128"/>
                <a:gd name="T84" fmla="*/ 75 w 138"/>
                <a:gd name="T85" fmla="*/ 80 h 128"/>
                <a:gd name="T86" fmla="*/ 75 w 138"/>
                <a:gd name="T87" fmla="*/ 80 h 128"/>
                <a:gd name="T88" fmla="*/ 64 w 138"/>
                <a:gd name="T89" fmla="*/ 72 h 128"/>
                <a:gd name="T90" fmla="*/ 53 w 138"/>
                <a:gd name="T91" fmla="*/ 65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38" h="128">
                  <a:moveTo>
                    <a:pt x="53" y="65"/>
                  </a:moveTo>
                  <a:cubicBezTo>
                    <a:pt x="57" y="57"/>
                    <a:pt x="53" y="60"/>
                    <a:pt x="61" y="54"/>
                  </a:cubicBezTo>
                  <a:cubicBezTo>
                    <a:pt x="64" y="52"/>
                    <a:pt x="69" y="49"/>
                    <a:pt x="73" y="48"/>
                  </a:cubicBezTo>
                  <a:cubicBezTo>
                    <a:pt x="75" y="47"/>
                    <a:pt x="84" y="43"/>
                    <a:pt x="86" y="42"/>
                  </a:cubicBezTo>
                  <a:cubicBezTo>
                    <a:pt x="88" y="40"/>
                    <a:pt x="93" y="33"/>
                    <a:pt x="93" y="30"/>
                  </a:cubicBezTo>
                  <a:cubicBezTo>
                    <a:pt x="93" y="29"/>
                    <a:pt x="93" y="29"/>
                    <a:pt x="93" y="29"/>
                  </a:cubicBezTo>
                  <a:cubicBezTo>
                    <a:pt x="93" y="22"/>
                    <a:pt x="80" y="21"/>
                    <a:pt x="73" y="21"/>
                  </a:cubicBezTo>
                  <a:cubicBezTo>
                    <a:pt x="71" y="18"/>
                    <a:pt x="70" y="18"/>
                    <a:pt x="68" y="14"/>
                  </a:cubicBezTo>
                  <a:cubicBezTo>
                    <a:pt x="66" y="11"/>
                    <a:pt x="67" y="11"/>
                    <a:pt x="64" y="8"/>
                  </a:cubicBezTo>
                  <a:cubicBezTo>
                    <a:pt x="62" y="6"/>
                    <a:pt x="62" y="4"/>
                    <a:pt x="59" y="3"/>
                  </a:cubicBezTo>
                  <a:cubicBezTo>
                    <a:pt x="57" y="2"/>
                    <a:pt x="52" y="0"/>
                    <a:pt x="52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48" y="0"/>
                    <a:pt x="48" y="1"/>
                    <a:pt x="46" y="2"/>
                  </a:cubicBezTo>
                  <a:cubicBezTo>
                    <a:pt x="44" y="3"/>
                    <a:pt x="42" y="3"/>
                    <a:pt x="41" y="4"/>
                  </a:cubicBezTo>
                  <a:cubicBezTo>
                    <a:pt x="40" y="4"/>
                    <a:pt x="36" y="12"/>
                    <a:pt x="36" y="13"/>
                  </a:cubicBezTo>
                  <a:cubicBezTo>
                    <a:pt x="35" y="16"/>
                    <a:pt x="35" y="21"/>
                    <a:pt x="35" y="25"/>
                  </a:cubicBezTo>
                  <a:cubicBezTo>
                    <a:pt x="35" y="36"/>
                    <a:pt x="33" y="30"/>
                    <a:pt x="32" y="35"/>
                  </a:cubicBezTo>
                  <a:cubicBezTo>
                    <a:pt x="23" y="36"/>
                    <a:pt x="21" y="38"/>
                    <a:pt x="15" y="40"/>
                  </a:cubicBezTo>
                  <a:cubicBezTo>
                    <a:pt x="9" y="41"/>
                    <a:pt x="12" y="41"/>
                    <a:pt x="8" y="44"/>
                  </a:cubicBezTo>
                  <a:cubicBezTo>
                    <a:pt x="5" y="45"/>
                    <a:pt x="5" y="47"/>
                    <a:pt x="5" y="51"/>
                  </a:cubicBezTo>
                  <a:cubicBezTo>
                    <a:pt x="3" y="69"/>
                    <a:pt x="29" y="60"/>
                    <a:pt x="29" y="69"/>
                  </a:cubicBezTo>
                  <a:cubicBezTo>
                    <a:pt x="29" y="70"/>
                    <a:pt x="29" y="70"/>
                    <a:pt x="29" y="70"/>
                  </a:cubicBezTo>
                  <a:cubicBezTo>
                    <a:pt x="29" y="77"/>
                    <a:pt x="17" y="88"/>
                    <a:pt x="16" y="94"/>
                  </a:cubicBezTo>
                  <a:cubicBezTo>
                    <a:pt x="11" y="97"/>
                    <a:pt x="6" y="110"/>
                    <a:pt x="2" y="110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1" y="122"/>
                    <a:pt x="1" y="123"/>
                    <a:pt x="3" y="123"/>
                  </a:cubicBezTo>
                  <a:cubicBezTo>
                    <a:pt x="4" y="123"/>
                    <a:pt x="17" y="117"/>
                    <a:pt x="18" y="116"/>
                  </a:cubicBezTo>
                  <a:cubicBezTo>
                    <a:pt x="21" y="114"/>
                    <a:pt x="26" y="109"/>
                    <a:pt x="28" y="106"/>
                  </a:cubicBezTo>
                  <a:cubicBezTo>
                    <a:pt x="31" y="103"/>
                    <a:pt x="43" y="83"/>
                    <a:pt x="46" y="83"/>
                  </a:cubicBezTo>
                  <a:cubicBezTo>
                    <a:pt x="49" y="83"/>
                    <a:pt x="49" y="83"/>
                    <a:pt x="49" y="83"/>
                  </a:cubicBezTo>
                  <a:cubicBezTo>
                    <a:pt x="55" y="83"/>
                    <a:pt x="61" y="92"/>
                    <a:pt x="64" y="96"/>
                  </a:cubicBezTo>
                  <a:cubicBezTo>
                    <a:pt x="66" y="99"/>
                    <a:pt x="71" y="110"/>
                    <a:pt x="74" y="111"/>
                  </a:cubicBezTo>
                  <a:cubicBezTo>
                    <a:pt x="78" y="115"/>
                    <a:pt x="83" y="121"/>
                    <a:pt x="89" y="123"/>
                  </a:cubicBezTo>
                  <a:cubicBezTo>
                    <a:pt x="96" y="126"/>
                    <a:pt x="99" y="128"/>
                    <a:pt x="110" y="128"/>
                  </a:cubicBezTo>
                  <a:cubicBezTo>
                    <a:pt x="118" y="128"/>
                    <a:pt x="133" y="124"/>
                    <a:pt x="138" y="121"/>
                  </a:cubicBezTo>
                  <a:cubicBezTo>
                    <a:pt x="138" y="120"/>
                    <a:pt x="138" y="120"/>
                    <a:pt x="138" y="120"/>
                  </a:cubicBezTo>
                  <a:cubicBezTo>
                    <a:pt x="127" y="112"/>
                    <a:pt x="127" y="112"/>
                    <a:pt x="127" y="112"/>
                  </a:cubicBezTo>
                  <a:cubicBezTo>
                    <a:pt x="126" y="113"/>
                    <a:pt x="126" y="113"/>
                    <a:pt x="126" y="113"/>
                  </a:cubicBezTo>
                  <a:cubicBezTo>
                    <a:pt x="125" y="110"/>
                    <a:pt x="123" y="110"/>
                    <a:pt x="120" y="110"/>
                  </a:cubicBezTo>
                  <a:cubicBezTo>
                    <a:pt x="115" y="103"/>
                    <a:pt x="112" y="108"/>
                    <a:pt x="108" y="104"/>
                  </a:cubicBezTo>
                  <a:cubicBezTo>
                    <a:pt x="107" y="103"/>
                    <a:pt x="100" y="98"/>
                    <a:pt x="97" y="98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75" y="80"/>
                    <a:pt x="75" y="80"/>
                    <a:pt x="75" y="80"/>
                  </a:cubicBezTo>
                  <a:cubicBezTo>
                    <a:pt x="75" y="80"/>
                    <a:pt x="75" y="80"/>
                    <a:pt x="75" y="80"/>
                  </a:cubicBezTo>
                  <a:cubicBezTo>
                    <a:pt x="74" y="76"/>
                    <a:pt x="68" y="73"/>
                    <a:pt x="64" y="72"/>
                  </a:cubicBezTo>
                  <a:cubicBezTo>
                    <a:pt x="56" y="68"/>
                    <a:pt x="58" y="69"/>
                    <a:pt x="53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3" name="í$ḻïďé"/>
            <p:cNvSpPr/>
            <p:nvPr/>
          </p:nvSpPr>
          <p:spPr bwMode="auto">
            <a:xfrm>
              <a:off x="7306775" y="2999809"/>
              <a:ext cx="316295" cy="546700"/>
            </a:xfrm>
            <a:custGeom>
              <a:avLst/>
              <a:gdLst>
                <a:gd name="T0" fmla="*/ 6 w 98"/>
                <a:gd name="T1" fmla="*/ 157 h 169"/>
                <a:gd name="T2" fmla="*/ 5 w 98"/>
                <a:gd name="T3" fmla="*/ 158 h 169"/>
                <a:gd name="T4" fmla="*/ 21 w 98"/>
                <a:gd name="T5" fmla="*/ 145 h 169"/>
                <a:gd name="T6" fmla="*/ 19 w 98"/>
                <a:gd name="T7" fmla="*/ 147 h 169"/>
                <a:gd name="T8" fmla="*/ 21 w 98"/>
                <a:gd name="T9" fmla="*/ 145 h 169"/>
                <a:gd name="T10" fmla="*/ 41 w 98"/>
                <a:gd name="T11" fmla="*/ 99 h 169"/>
                <a:gd name="T12" fmla="*/ 37 w 98"/>
                <a:gd name="T13" fmla="*/ 104 h 169"/>
                <a:gd name="T14" fmla="*/ 35 w 98"/>
                <a:gd name="T15" fmla="*/ 98 h 169"/>
                <a:gd name="T16" fmla="*/ 2 w 98"/>
                <a:gd name="T17" fmla="*/ 157 h 169"/>
                <a:gd name="T18" fmla="*/ 0 w 98"/>
                <a:gd name="T19" fmla="*/ 167 h 169"/>
                <a:gd name="T20" fmla="*/ 4 w 98"/>
                <a:gd name="T21" fmla="*/ 169 h 169"/>
                <a:gd name="T22" fmla="*/ 51 w 98"/>
                <a:gd name="T23" fmla="*/ 136 h 169"/>
                <a:gd name="T24" fmla="*/ 87 w 98"/>
                <a:gd name="T25" fmla="*/ 163 h 169"/>
                <a:gd name="T26" fmla="*/ 95 w 98"/>
                <a:gd name="T27" fmla="*/ 147 h 169"/>
                <a:gd name="T28" fmla="*/ 72 w 98"/>
                <a:gd name="T29" fmla="*/ 130 h 169"/>
                <a:gd name="T30" fmla="*/ 64 w 98"/>
                <a:gd name="T31" fmla="*/ 113 h 169"/>
                <a:gd name="T32" fmla="*/ 86 w 98"/>
                <a:gd name="T33" fmla="*/ 101 h 169"/>
                <a:gd name="T34" fmla="*/ 92 w 98"/>
                <a:gd name="T35" fmla="*/ 88 h 169"/>
                <a:gd name="T36" fmla="*/ 69 w 98"/>
                <a:gd name="T37" fmla="*/ 96 h 169"/>
                <a:gd name="T38" fmla="*/ 67 w 98"/>
                <a:gd name="T39" fmla="*/ 92 h 169"/>
                <a:gd name="T40" fmla="*/ 68 w 98"/>
                <a:gd name="T41" fmla="*/ 73 h 169"/>
                <a:gd name="T42" fmla="*/ 73 w 98"/>
                <a:gd name="T43" fmla="*/ 56 h 169"/>
                <a:gd name="T44" fmla="*/ 61 w 98"/>
                <a:gd name="T45" fmla="*/ 45 h 169"/>
                <a:gd name="T46" fmla="*/ 94 w 98"/>
                <a:gd name="T47" fmla="*/ 17 h 169"/>
                <a:gd name="T48" fmla="*/ 71 w 98"/>
                <a:gd name="T49" fmla="*/ 18 h 169"/>
                <a:gd name="T50" fmla="*/ 51 w 98"/>
                <a:gd name="T51" fmla="*/ 29 h 169"/>
                <a:gd name="T52" fmla="*/ 49 w 98"/>
                <a:gd name="T53" fmla="*/ 0 h 169"/>
                <a:gd name="T54" fmla="*/ 32 w 98"/>
                <a:gd name="T55" fmla="*/ 18 h 169"/>
                <a:gd name="T56" fmla="*/ 25 w 98"/>
                <a:gd name="T57" fmla="*/ 41 h 169"/>
                <a:gd name="T58" fmla="*/ 31 w 98"/>
                <a:gd name="T59" fmla="*/ 49 h 169"/>
                <a:gd name="T60" fmla="*/ 50 w 98"/>
                <a:gd name="T61" fmla="*/ 44 h 169"/>
                <a:gd name="T62" fmla="*/ 33 w 98"/>
                <a:gd name="T63" fmla="*/ 62 h 169"/>
                <a:gd name="T64" fmla="*/ 32 w 98"/>
                <a:gd name="T65" fmla="*/ 90 h 169"/>
                <a:gd name="T66" fmla="*/ 28 w 98"/>
                <a:gd name="T67" fmla="*/ 95 h 169"/>
                <a:gd name="T68" fmla="*/ 25 w 98"/>
                <a:gd name="T69" fmla="*/ 90 h 169"/>
                <a:gd name="T70" fmla="*/ 14 w 98"/>
                <a:gd name="T71" fmla="*/ 118 h 169"/>
                <a:gd name="T72" fmla="*/ 39 w 98"/>
                <a:gd name="T73" fmla="*/ 119 h 169"/>
                <a:gd name="T74" fmla="*/ 43 w 98"/>
                <a:gd name="T75" fmla="*/ 125 h 169"/>
                <a:gd name="T76" fmla="*/ 26 w 98"/>
                <a:gd name="T77" fmla="*/ 138 h 169"/>
                <a:gd name="T78" fmla="*/ 20 w 98"/>
                <a:gd name="T79" fmla="*/ 136 h 169"/>
                <a:gd name="T80" fmla="*/ 17 w 98"/>
                <a:gd name="T81" fmla="*/ 131 h 169"/>
                <a:gd name="T82" fmla="*/ 13 w 98"/>
                <a:gd name="T83" fmla="*/ 143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8" h="169">
                  <a:moveTo>
                    <a:pt x="5" y="157"/>
                  </a:moveTo>
                  <a:cubicBezTo>
                    <a:pt x="6" y="157"/>
                    <a:pt x="6" y="157"/>
                    <a:pt x="6" y="157"/>
                  </a:cubicBezTo>
                  <a:cubicBezTo>
                    <a:pt x="6" y="158"/>
                    <a:pt x="6" y="158"/>
                    <a:pt x="6" y="158"/>
                  </a:cubicBezTo>
                  <a:cubicBezTo>
                    <a:pt x="5" y="158"/>
                    <a:pt x="5" y="158"/>
                    <a:pt x="5" y="158"/>
                  </a:cubicBezTo>
                  <a:cubicBezTo>
                    <a:pt x="5" y="157"/>
                    <a:pt x="5" y="157"/>
                    <a:pt x="5" y="157"/>
                  </a:cubicBezTo>
                  <a:close/>
                  <a:moveTo>
                    <a:pt x="21" y="145"/>
                  </a:moveTo>
                  <a:cubicBezTo>
                    <a:pt x="22" y="147"/>
                    <a:pt x="22" y="147"/>
                    <a:pt x="22" y="147"/>
                  </a:cubicBezTo>
                  <a:cubicBezTo>
                    <a:pt x="19" y="147"/>
                    <a:pt x="19" y="147"/>
                    <a:pt x="19" y="147"/>
                  </a:cubicBezTo>
                  <a:cubicBezTo>
                    <a:pt x="19" y="146"/>
                    <a:pt x="19" y="146"/>
                    <a:pt x="19" y="146"/>
                  </a:cubicBezTo>
                  <a:cubicBezTo>
                    <a:pt x="21" y="145"/>
                    <a:pt x="21" y="145"/>
                    <a:pt x="21" y="145"/>
                  </a:cubicBezTo>
                  <a:close/>
                  <a:moveTo>
                    <a:pt x="35" y="98"/>
                  </a:moveTo>
                  <a:cubicBezTo>
                    <a:pt x="38" y="98"/>
                    <a:pt x="41" y="96"/>
                    <a:pt x="41" y="99"/>
                  </a:cubicBezTo>
                  <a:cubicBezTo>
                    <a:pt x="41" y="101"/>
                    <a:pt x="41" y="101"/>
                    <a:pt x="41" y="101"/>
                  </a:cubicBezTo>
                  <a:cubicBezTo>
                    <a:pt x="41" y="104"/>
                    <a:pt x="39" y="103"/>
                    <a:pt x="37" y="104"/>
                  </a:cubicBezTo>
                  <a:cubicBezTo>
                    <a:pt x="34" y="102"/>
                    <a:pt x="34" y="102"/>
                    <a:pt x="34" y="102"/>
                  </a:cubicBezTo>
                  <a:cubicBezTo>
                    <a:pt x="35" y="98"/>
                    <a:pt x="35" y="98"/>
                    <a:pt x="35" y="98"/>
                  </a:cubicBezTo>
                  <a:close/>
                  <a:moveTo>
                    <a:pt x="5" y="157"/>
                  </a:moveTo>
                  <a:cubicBezTo>
                    <a:pt x="2" y="157"/>
                    <a:pt x="2" y="157"/>
                    <a:pt x="2" y="157"/>
                  </a:cubicBezTo>
                  <a:cubicBezTo>
                    <a:pt x="2" y="157"/>
                    <a:pt x="0" y="162"/>
                    <a:pt x="0" y="163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68"/>
                    <a:pt x="0" y="169"/>
                    <a:pt x="2" y="169"/>
                  </a:cubicBezTo>
                  <a:cubicBezTo>
                    <a:pt x="4" y="169"/>
                    <a:pt x="4" y="169"/>
                    <a:pt x="4" y="169"/>
                  </a:cubicBezTo>
                  <a:cubicBezTo>
                    <a:pt x="9" y="169"/>
                    <a:pt x="28" y="158"/>
                    <a:pt x="32" y="156"/>
                  </a:cubicBezTo>
                  <a:cubicBezTo>
                    <a:pt x="41" y="150"/>
                    <a:pt x="46" y="139"/>
                    <a:pt x="51" y="136"/>
                  </a:cubicBezTo>
                  <a:cubicBezTo>
                    <a:pt x="59" y="138"/>
                    <a:pt x="71" y="163"/>
                    <a:pt x="85" y="163"/>
                  </a:cubicBezTo>
                  <a:cubicBezTo>
                    <a:pt x="87" y="163"/>
                    <a:pt x="87" y="163"/>
                    <a:pt x="87" y="163"/>
                  </a:cubicBezTo>
                  <a:cubicBezTo>
                    <a:pt x="92" y="163"/>
                    <a:pt x="93" y="153"/>
                    <a:pt x="98" y="151"/>
                  </a:cubicBezTo>
                  <a:cubicBezTo>
                    <a:pt x="95" y="147"/>
                    <a:pt x="95" y="147"/>
                    <a:pt x="95" y="147"/>
                  </a:cubicBezTo>
                  <a:cubicBezTo>
                    <a:pt x="94" y="144"/>
                    <a:pt x="84" y="136"/>
                    <a:pt x="79" y="136"/>
                  </a:cubicBezTo>
                  <a:cubicBezTo>
                    <a:pt x="78" y="132"/>
                    <a:pt x="76" y="133"/>
                    <a:pt x="72" y="130"/>
                  </a:cubicBezTo>
                  <a:cubicBezTo>
                    <a:pt x="66" y="130"/>
                    <a:pt x="61" y="129"/>
                    <a:pt x="59" y="124"/>
                  </a:cubicBezTo>
                  <a:cubicBezTo>
                    <a:pt x="61" y="119"/>
                    <a:pt x="60" y="119"/>
                    <a:pt x="64" y="113"/>
                  </a:cubicBezTo>
                  <a:cubicBezTo>
                    <a:pt x="68" y="107"/>
                    <a:pt x="69" y="109"/>
                    <a:pt x="74" y="106"/>
                  </a:cubicBezTo>
                  <a:cubicBezTo>
                    <a:pt x="78" y="104"/>
                    <a:pt x="81" y="104"/>
                    <a:pt x="86" y="101"/>
                  </a:cubicBezTo>
                  <a:cubicBezTo>
                    <a:pt x="89" y="99"/>
                    <a:pt x="92" y="96"/>
                    <a:pt x="96" y="95"/>
                  </a:cubicBezTo>
                  <a:cubicBezTo>
                    <a:pt x="94" y="92"/>
                    <a:pt x="95" y="89"/>
                    <a:pt x="92" y="88"/>
                  </a:cubicBezTo>
                  <a:cubicBezTo>
                    <a:pt x="89" y="88"/>
                    <a:pt x="85" y="88"/>
                    <a:pt x="82" y="88"/>
                  </a:cubicBezTo>
                  <a:cubicBezTo>
                    <a:pt x="75" y="87"/>
                    <a:pt x="73" y="94"/>
                    <a:pt x="69" y="96"/>
                  </a:cubicBezTo>
                  <a:cubicBezTo>
                    <a:pt x="67" y="95"/>
                    <a:pt x="67" y="95"/>
                    <a:pt x="67" y="95"/>
                  </a:cubicBezTo>
                  <a:cubicBezTo>
                    <a:pt x="67" y="92"/>
                    <a:pt x="67" y="92"/>
                    <a:pt x="67" y="92"/>
                  </a:cubicBezTo>
                  <a:cubicBezTo>
                    <a:pt x="59" y="84"/>
                    <a:pt x="59" y="84"/>
                    <a:pt x="59" y="84"/>
                  </a:cubicBezTo>
                  <a:cubicBezTo>
                    <a:pt x="62" y="77"/>
                    <a:pt x="64" y="77"/>
                    <a:pt x="68" y="73"/>
                  </a:cubicBezTo>
                  <a:cubicBezTo>
                    <a:pt x="71" y="70"/>
                    <a:pt x="77" y="66"/>
                    <a:pt x="77" y="61"/>
                  </a:cubicBezTo>
                  <a:cubicBezTo>
                    <a:pt x="77" y="60"/>
                    <a:pt x="74" y="56"/>
                    <a:pt x="73" y="56"/>
                  </a:cubicBezTo>
                  <a:cubicBezTo>
                    <a:pt x="73" y="56"/>
                    <a:pt x="53" y="64"/>
                    <a:pt x="53" y="58"/>
                  </a:cubicBezTo>
                  <a:cubicBezTo>
                    <a:pt x="53" y="55"/>
                    <a:pt x="59" y="48"/>
                    <a:pt x="61" y="45"/>
                  </a:cubicBezTo>
                  <a:cubicBezTo>
                    <a:pt x="63" y="41"/>
                    <a:pt x="68" y="38"/>
                    <a:pt x="72" y="36"/>
                  </a:cubicBezTo>
                  <a:cubicBezTo>
                    <a:pt x="75" y="33"/>
                    <a:pt x="94" y="20"/>
                    <a:pt x="94" y="17"/>
                  </a:cubicBezTo>
                  <a:cubicBezTo>
                    <a:pt x="94" y="12"/>
                    <a:pt x="87" y="13"/>
                    <a:pt x="83" y="14"/>
                  </a:cubicBezTo>
                  <a:cubicBezTo>
                    <a:pt x="75" y="14"/>
                    <a:pt x="76" y="16"/>
                    <a:pt x="71" y="18"/>
                  </a:cubicBezTo>
                  <a:cubicBezTo>
                    <a:pt x="67" y="19"/>
                    <a:pt x="57" y="28"/>
                    <a:pt x="55" y="32"/>
                  </a:cubicBezTo>
                  <a:cubicBezTo>
                    <a:pt x="51" y="29"/>
                    <a:pt x="51" y="29"/>
                    <a:pt x="51" y="29"/>
                  </a:cubicBezTo>
                  <a:cubicBezTo>
                    <a:pt x="53" y="24"/>
                    <a:pt x="63" y="17"/>
                    <a:pt x="63" y="9"/>
                  </a:cubicBezTo>
                  <a:cubicBezTo>
                    <a:pt x="63" y="6"/>
                    <a:pt x="54" y="0"/>
                    <a:pt x="49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0" y="0"/>
                    <a:pt x="33" y="10"/>
                    <a:pt x="32" y="18"/>
                  </a:cubicBezTo>
                  <a:cubicBezTo>
                    <a:pt x="29" y="20"/>
                    <a:pt x="25" y="31"/>
                    <a:pt x="25" y="38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4"/>
                    <a:pt x="26" y="49"/>
                    <a:pt x="28" y="49"/>
                  </a:cubicBezTo>
                  <a:cubicBezTo>
                    <a:pt x="31" y="49"/>
                    <a:pt x="31" y="49"/>
                    <a:pt x="31" y="49"/>
                  </a:cubicBezTo>
                  <a:cubicBezTo>
                    <a:pt x="31" y="49"/>
                    <a:pt x="42" y="43"/>
                    <a:pt x="43" y="42"/>
                  </a:cubicBezTo>
                  <a:cubicBezTo>
                    <a:pt x="45" y="42"/>
                    <a:pt x="50" y="40"/>
                    <a:pt x="50" y="44"/>
                  </a:cubicBezTo>
                  <a:cubicBezTo>
                    <a:pt x="50" y="47"/>
                    <a:pt x="50" y="47"/>
                    <a:pt x="50" y="47"/>
                  </a:cubicBezTo>
                  <a:cubicBezTo>
                    <a:pt x="46" y="48"/>
                    <a:pt x="35" y="58"/>
                    <a:pt x="33" y="62"/>
                  </a:cubicBezTo>
                  <a:cubicBezTo>
                    <a:pt x="26" y="81"/>
                    <a:pt x="34" y="73"/>
                    <a:pt x="37" y="83"/>
                  </a:cubicBezTo>
                  <a:cubicBezTo>
                    <a:pt x="35" y="86"/>
                    <a:pt x="32" y="88"/>
                    <a:pt x="32" y="90"/>
                  </a:cubicBezTo>
                  <a:cubicBezTo>
                    <a:pt x="32" y="92"/>
                    <a:pt x="32" y="92"/>
                    <a:pt x="32" y="92"/>
                  </a:cubicBezTo>
                  <a:cubicBezTo>
                    <a:pt x="29" y="92"/>
                    <a:pt x="29" y="92"/>
                    <a:pt x="28" y="95"/>
                  </a:cubicBezTo>
                  <a:cubicBezTo>
                    <a:pt x="25" y="94"/>
                    <a:pt x="25" y="94"/>
                    <a:pt x="25" y="94"/>
                  </a:cubicBezTo>
                  <a:cubicBezTo>
                    <a:pt x="25" y="90"/>
                    <a:pt x="25" y="90"/>
                    <a:pt x="25" y="90"/>
                  </a:cubicBezTo>
                  <a:cubicBezTo>
                    <a:pt x="24" y="90"/>
                    <a:pt x="24" y="90"/>
                    <a:pt x="24" y="90"/>
                  </a:cubicBezTo>
                  <a:cubicBezTo>
                    <a:pt x="24" y="102"/>
                    <a:pt x="14" y="108"/>
                    <a:pt x="14" y="118"/>
                  </a:cubicBezTo>
                  <a:cubicBezTo>
                    <a:pt x="14" y="121"/>
                    <a:pt x="16" y="122"/>
                    <a:pt x="17" y="124"/>
                  </a:cubicBezTo>
                  <a:cubicBezTo>
                    <a:pt x="22" y="122"/>
                    <a:pt x="34" y="119"/>
                    <a:pt x="39" y="119"/>
                  </a:cubicBezTo>
                  <a:cubicBezTo>
                    <a:pt x="40" y="119"/>
                    <a:pt x="43" y="120"/>
                    <a:pt x="44" y="120"/>
                  </a:cubicBezTo>
                  <a:cubicBezTo>
                    <a:pt x="43" y="125"/>
                    <a:pt x="43" y="125"/>
                    <a:pt x="43" y="125"/>
                  </a:cubicBezTo>
                  <a:cubicBezTo>
                    <a:pt x="32" y="138"/>
                    <a:pt x="32" y="138"/>
                    <a:pt x="32" y="138"/>
                  </a:cubicBezTo>
                  <a:cubicBezTo>
                    <a:pt x="30" y="138"/>
                    <a:pt x="28" y="139"/>
                    <a:pt x="26" y="138"/>
                  </a:cubicBezTo>
                  <a:cubicBezTo>
                    <a:pt x="25" y="136"/>
                    <a:pt x="23" y="133"/>
                    <a:pt x="22" y="136"/>
                  </a:cubicBezTo>
                  <a:cubicBezTo>
                    <a:pt x="20" y="136"/>
                    <a:pt x="20" y="136"/>
                    <a:pt x="20" y="136"/>
                  </a:cubicBezTo>
                  <a:cubicBezTo>
                    <a:pt x="17" y="131"/>
                    <a:pt x="17" y="131"/>
                    <a:pt x="17" y="131"/>
                  </a:cubicBezTo>
                  <a:cubicBezTo>
                    <a:pt x="17" y="131"/>
                    <a:pt x="17" y="131"/>
                    <a:pt x="17" y="131"/>
                  </a:cubicBezTo>
                  <a:cubicBezTo>
                    <a:pt x="12" y="140"/>
                    <a:pt x="12" y="140"/>
                    <a:pt x="12" y="140"/>
                  </a:cubicBezTo>
                  <a:cubicBezTo>
                    <a:pt x="13" y="143"/>
                    <a:pt x="13" y="143"/>
                    <a:pt x="13" y="143"/>
                  </a:cubicBezTo>
                  <a:cubicBezTo>
                    <a:pt x="9" y="145"/>
                    <a:pt x="5" y="151"/>
                    <a:pt x="5" y="1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4" name="iṡḻîḓe"/>
            <p:cNvSpPr/>
            <p:nvPr/>
          </p:nvSpPr>
          <p:spPr bwMode="auto">
            <a:xfrm>
              <a:off x="6182018" y="3355641"/>
              <a:ext cx="173144" cy="177234"/>
            </a:xfrm>
            <a:custGeom>
              <a:avLst/>
              <a:gdLst>
                <a:gd name="T0" fmla="*/ 14 w 54"/>
                <a:gd name="T1" fmla="*/ 0 h 55"/>
                <a:gd name="T2" fmla="*/ 2 w 54"/>
                <a:gd name="T3" fmla="*/ 9 h 55"/>
                <a:gd name="T4" fmla="*/ 11 w 54"/>
                <a:gd name="T5" fmla="*/ 20 h 55"/>
                <a:gd name="T6" fmla="*/ 19 w 54"/>
                <a:gd name="T7" fmla="*/ 32 h 55"/>
                <a:gd name="T8" fmla="*/ 22 w 54"/>
                <a:gd name="T9" fmla="*/ 40 h 55"/>
                <a:gd name="T10" fmla="*/ 26 w 54"/>
                <a:gd name="T11" fmla="*/ 47 h 55"/>
                <a:gd name="T12" fmla="*/ 26 w 54"/>
                <a:gd name="T13" fmla="*/ 50 h 55"/>
                <a:gd name="T14" fmla="*/ 30 w 54"/>
                <a:gd name="T15" fmla="*/ 53 h 55"/>
                <a:gd name="T16" fmla="*/ 39 w 54"/>
                <a:gd name="T17" fmla="*/ 55 h 55"/>
                <a:gd name="T18" fmla="*/ 40 w 54"/>
                <a:gd name="T19" fmla="*/ 55 h 55"/>
                <a:gd name="T20" fmla="*/ 48 w 54"/>
                <a:gd name="T21" fmla="*/ 20 h 55"/>
                <a:gd name="T22" fmla="*/ 42 w 54"/>
                <a:gd name="T23" fmla="*/ 13 h 55"/>
                <a:gd name="T24" fmla="*/ 34 w 54"/>
                <a:gd name="T25" fmla="*/ 8 h 55"/>
                <a:gd name="T26" fmla="*/ 26 w 54"/>
                <a:gd name="T27" fmla="*/ 3 h 55"/>
                <a:gd name="T28" fmla="*/ 16 w 54"/>
                <a:gd name="T29" fmla="*/ 0 h 55"/>
                <a:gd name="T30" fmla="*/ 14 w 54"/>
                <a:gd name="T31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4" h="55">
                  <a:moveTo>
                    <a:pt x="14" y="0"/>
                  </a:moveTo>
                  <a:cubicBezTo>
                    <a:pt x="7" y="0"/>
                    <a:pt x="4" y="3"/>
                    <a:pt x="2" y="9"/>
                  </a:cubicBezTo>
                  <a:cubicBezTo>
                    <a:pt x="0" y="21"/>
                    <a:pt x="6" y="15"/>
                    <a:pt x="11" y="20"/>
                  </a:cubicBezTo>
                  <a:cubicBezTo>
                    <a:pt x="15" y="23"/>
                    <a:pt x="18" y="27"/>
                    <a:pt x="19" y="32"/>
                  </a:cubicBezTo>
                  <a:cubicBezTo>
                    <a:pt x="20" y="35"/>
                    <a:pt x="22" y="35"/>
                    <a:pt x="22" y="40"/>
                  </a:cubicBezTo>
                  <a:cubicBezTo>
                    <a:pt x="23" y="44"/>
                    <a:pt x="23" y="45"/>
                    <a:pt x="26" y="47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30" y="53"/>
                    <a:pt x="30" y="53"/>
                    <a:pt x="30" y="53"/>
                  </a:cubicBezTo>
                  <a:cubicBezTo>
                    <a:pt x="39" y="55"/>
                    <a:pt x="39" y="55"/>
                    <a:pt x="39" y="55"/>
                  </a:cubicBezTo>
                  <a:cubicBezTo>
                    <a:pt x="40" y="55"/>
                    <a:pt x="40" y="55"/>
                    <a:pt x="40" y="55"/>
                  </a:cubicBezTo>
                  <a:cubicBezTo>
                    <a:pt x="53" y="55"/>
                    <a:pt x="54" y="25"/>
                    <a:pt x="48" y="20"/>
                  </a:cubicBezTo>
                  <a:cubicBezTo>
                    <a:pt x="46" y="18"/>
                    <a:pt x="45" y="16"/>
                    <a:pt x="42" y="13"/>
                  </a:cubicBezTo>
                  <a:cubicBezTo>
                    <a:pt x="42" y="13"/>
                    <a:pt x="35" y="8"/>
                    <a:pt x="34" y="8"/>
                  </a:cubicBezTo>
                  <a:cubicBezTo>
                    <a:pt x="29" y="4"/>
                    <a:pt x="35" y="6"/>
                    <a:pt x="26" y="3"/>
                  </a:cubicBezTo>
                  <a:cubicBezTo>
                    <a:pt x="23" y="3"/>
                    <a:pt x="21" y="0"/>
                    <a:pt x="16" y="0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5" name="ïṩḻïḍe"/>
            <p:cNvSpPr/>
            <p:nvPr/>
          </p:nvSpPr>
          <p:spPr bwMode="auto">
            <a:xfrm>
              <a:off x="6565117" y="2986176"/>
              <a:ext cx="422636" cy="546700"/>
            </a:xfrm>
            <a:custGeom>
              <a:avLst/>
              <a:gdLst>
                <a:gd name="T0" fmla="*/ 47 w 131"/>
                <a:gd name="T1" fmla="*/ 118 h 169"/>
                <a:gd name="T2" fmla="*/ 59 w 131"/>
                <a:gd name="T3" fmla="*/ 46 h 169"/>
                <a:gd name="T4" fmla="*/ 91 w 131"/>
                <a:gd name="T5" fmla="*/ 15 h 169"/>
                <a:gd name="T6" fmla="*/ 77 w 131"/>
                <a:gd name="T7" fmla="*/ 0 h 169"/>
                <a:gd name="T8" fmla="*/ 60 w 131"/>
                <a:gd name="T9" fmla="*/ 4 h 169"/>
                <a:gd name="T10" fmla="*/ 47 w 131"/>
                <a:gd name="T11" fmla="*/ 8 h 169"/>
                <a:gd name="T12" fmla="*/ 29 w 131"/>
                <a:gd name="T13" fmla="*/ 24 h 169"/>
                <a:gd name="T14" fmla="*/ 48 w 131"/>
                <a:gd name="T15" fmla="*/ 29 h 169"/>
                <a:gd name="T16" fmla="*/ 58 w 131"/>
                <a:gd name="T17" fmla="*/ 28 h 169"/>
                <a:gd name="T18" fmla="*/ 29 w 131"/>
                <a:gd name="T19" fmla="*/ 36 h 169"/>
                <a:gd name="T20" fmla="*/ 7 w 131"/>
                <a:gd name="T21" fmla="*/ 77 h 169"/>
                <a:gd name="T22" fmla="*/ 1 w 131"/>
                <a:gd name="T23" fmla="*/ 150 h 169"/>
                <a:gd name="T24" fmla="*/ 20 w 131"/>
                <a:gd name="T25" fmla="*/ 163 h 169"/>
                <a:gd name="T26" fmla="*/ 47 w 131"/>
                <a:gd name="T27" fmla="*/ 140 h 169"/>
                <a:gd name="T28" fmla="*/ 66 w 131"/>
                <a:gd name="T29" fmla="*/ 109 h 169"/>
                <a:gd name="T30" fmla="*/ 97 w 131"/>
                <a:gd name="T31" fmla="*/ 160 h 169"/>
                <a:gd name="T32" fmla="*/ 117 w 131"/>
                <a:gd name="T33" fmla="*/ 169 h 169"/>
                <a:gd name="T34" fmla="*/ 125 w 131"/>
                <a:gd name="T35" fmla="*/ 150 h 169"/>
                <a:gd name="T36" fmla="*/ 131 w 131"/>
                <a:gd name="T37" fmla="*/ 138 h 169"/>
                <a:gd name="T38" fmla="*/ 118 w 131"/>
                <a:gd name="T39" fmla="*/ 145 h 169"/>
                <a:gd name="T40" fmla="*/ 99 w 131"/>
                <a:gd name="T41" fmla="*/ 130 h 169"/>
                <a:gd name="T42" fmla="*/ 81 w 131"/>
                <a:gd name="T43" fmla="*/ 98 h 169"/>
                <a:gd name="T44" fmla="*/ 88 w 131"/>
                <a:gd name="T45" fmla="*/ 67 h 169"/>
                <a:gd name="T46" fmla="*/ 66 w 131"/>
                <a:gd name="T47" fmla="*/ 57 h 169"/>
                <a:gd name="T48" fmla="*/ 52 w 131"/>
                <a:gd name="T49" fmla="*/ 65 h 169"/>
                <a:gd name="T50" fmla="*/ 55 w 131"/>
                <a:gd name="T51" fmla="*/ 73 h 169"/>
                <a:gd name="T52" fmla="*/ 51 w 131"/>
                <a:gd name="T53" fmla="*/ 84 h 169"/>
                <a:gd name="T54" fmla="*/ 43 w 131"/>
                <a:gd name="T55" fmla="*/ 96 h 169"/>
                <a:gd name="T56" fmla="*/ 53 w 131"/>
                <a:gd name="T57" fmla="*/ 97 h 169"/>
                <a:gd name="T58" fmla="*/ 56 w 131"/>
                <a:gd name="T59" fmla="*/ 101 h 169"/>
                <a:gd name="T60" fmla="*/ 51 w 131"/>
                <a:gd name="T61" fmla="*/ 110 h 169"/>
                <a:gd name="T62" fmla="*/ 31 w 131"/>
                <a:gd name="T63" fmla="*/ 142 h 169"/>
                <a:gd name="T64" fmla="*/ 23 w 131"/>
                <a:gd name="T65" fmla="*/ 119 h 169"/>
                <a:gd name="T66" fmla="*/ 33 w 131"/>
                <a:gd name="T67" fmla="*/ 71 h 169"/>
                <a:gd name="T68" fmla="*/ 43 w 131"/>
                <a:gd name="T69" fmla="*/ 5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1" h="169">
                  <a:moveTo>
                    <a:pt x="47" y="118"/>
                  </a:moveTo>
                  <a:cubicBezTo>
                    <a:pt x="47" y="134"/>
                    <a:pt x="47" y="108"/>
                    <a:pt x="47" y="118"/>
                  </a:cubicBezTo>
                  <a:close/>
                  <a:moveTo>
                    <a:pt x="43" y="51"/>
                  </a:moveTo>
                  <a:cubicBezTo>
                    <a:pt x="46" y="49"/>
                    <a:pt x="54" y="47"/>
                    <a:pt x="59" y="46"/>
                  </a:cubicBezTo>
                  <a:cubicBezTo>
                    <a:pt x="64" y="43"/>
                    <a:pt x="66" y="40"/>
                    <a:pt x="70" y="36"/>
                  </a:cubicBezTo>
                  <a:cubicBezTo>
                    <a:pt x="76" y="31"/>
                    <a:pt x="91" y="26"/>
                    <a:pt x="91" y="15"/>
                  </a:cubicBezTo>
                  <a:cubicBezTo>
                    <a:pt x="91" y="12"/>
                    <a:pt x="91" y="12"/>
                    <a:pt x="91" y="12"/>
                  </a:cubicBezTo>
                  <a:cubicBezTo>
                    <a:pt x="91" y="5"/>
                    <a:pt x="83" y="0"/>
                    <a:pt x="77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67" y="0"/>
                    <a:pt x="67" y="3"/>
                    <a:pt x="60" y="4"/>
                  </a:cubicBezTo>
                  <a:cubicBezTo>
                    <a:pt x="56" y="4"/>
                    <a:pt x="57" y="5"/>
                    <a:pt x="54" y="6"/>
                  </a:cubicBezTo>
                  <a:cubicBezTo>
                    <a:pt x="52" y="7"/>
                    <a:pt x="49" y="7"/>
                    <a:pt x="47" y="8"/>
                  </a:cubicBezTo>
                  <a:cubicBezTo>
                    <a:pt x="43" y="9"/>
                    <a:pt x="39" y="12"/>
                    <a:pt x="36" y="14"/>
                  </a:cubicBezTo>
                  <a:cubicBezTo>
                    <a:pt x="33" y="16"/>
                    <a:pt x="29" y="20"/>
                    <a:pt x="29" y="24"/>
                  </a:cubicBezTo>
                  <a:cubicBezTo>
                    <a:pt x="29" y="30"/>
                    <a:pt x="37" y="33"/>
                    <a:pt x="41" y="32"/>
                  </a:cubicBezTo>
                  <a:cubicBezTo>
                    <a:pt x="44" y="32"/>
                    <a:pt x="47" y="31"/>
                    <a:pt x="48" y="29"/>
                  </a:cubicBezTo>
                  <a:cubicBezTo>
                    <a:pt x="52" y="26"/>
                    <a:pt x="51" y="28"/>
                    <a:pt x="55" y="26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3" y="37"/>
                    <a:pt x="41" y="39"/>
                    <a:pt x="40" y="46"/>
                  </a:cubicBezTo>
                  <a:cubicBezTo>
                    <a:pt x="37" y="44"/>
                    <a:pt x="34" y="36"/>
                    <a:pt x="29" y="36"/>
                  </a:cubicBezTo>
                  <a:cubicBezTo>
                    <a:pt x="24" y="36"/>
                    <a:pt x="18" y="40"/>
                    <a:pt x="15" y="43"/>
                  </a:cubicBezTo>
                  <a:cubicBezTo>
                    <a:pt x="10" y="50"/>
                    <a:pt x="7" y="65"/>
                    <a:pt x="7" y="77"/>
                  </a:cubicBezTo>
                  <a:cubicBezTo>
                    <a:pt x="1" y="85"/>
                    <a:pt x="0" y="126"/>
                    <a:pt x="0" y="140"/>
                  </a:cubicBezTo>
                  <a:cubicBezTo>
                    <a:pt x="1" y="150"/>
                    <a:pt x="1" y="150"/>
                    <a:pt x="1" y="150"/>
                  </a:cubicBezTo>
                  <a:cubicBezTo>
                    <a:pt x="6" y="160"/>
                    <a:pt x="6" y="160"/>
                    <a:pt x="6" y="160"/>
                  </a:cubicBezTo>
                  <a:cubicBezTo>
                    <a:pt x="13" y="160"/>
                    <a:pt x="15" y="163"/>
                    <a:pt x="20" y="163"/>
                  </a:cubicBezTo>
                  <a:cubicBezTo>
                    <a:pt x="21" y="163"/>
                    <a:pt x="21" y="163"/>
                    <a:pt x="21" y="163"/>
                  </a:cubicBezTo>
                  <a:cubicBezTo>
                    <a:pt x="32" y="163"/>
                    <a:pt x="42" y="148"/>
                    <a:pt x="47" y="140"/>
                  </a:cubicBezTo>
                  <a:cubicBezTo>
                    <a:pt x="54" y="127"/>
                    <a:pt x="58" y="124"/>
                    <a:pt x="62" y="107"/>
                  </a:cubicBezTo>
                  <a:cubicBezTo>
                    <a:pt x="66" y="109"/>
                    <a:pt x="66" y="109"/>
                    <a:pt x="66" y="109"/>
                  </a:cubicBezTo>
                  <a:cubicBezTo>
                    <a:pt x="66" y="116"/>
                    <a:pt x="68" y="123"/>
                    <a:pt x="70" y="129"/>
                  </a:cubicBezTo>
                  <a:cubicBezTo>
                    <a:pt x="73" y="138"/>
                    <a:pt x="89" y="154"/>
                    <a:pt x="97" y="160"/>
                  </a:cubicBezTo>
                  <a:cubicBezTo>
                    <a:pt x="100" y="163"/>
                    <a:pt x="109" y="169"/>
                    <a:pt x="114" y="169"/>
                  </a:cubicBezTo>
                  <a:cubicBezTo>
                    <a:pt x="117" y="169"/>
                    <a:pt x="117" y="169"/>
                    <a:pt x="117" y="169"/>
                  </a:cubicBezTo>
                  <a:cubicBezTo>
                    <a:pt x="120" y="169"/>
                    <a:pt x="122" y="167"/>
                    <a:pt x="123" y="166"/>
                  </a:cubicBezTo>
                  <a:cubicBezTo>
                    <a:pt x="123" y="159"/>
                    <a:pt x="123" y="155"/>
                    <a:pt x="125" y="150"/>
                  </a:cubicBezTo>
                  <a:cubicBezTo>
                    <a:pt x="126" y="148"/>
                    <a:pt x="126" y="147"/>
                    <a:pt x="127" y="144"/>
                  </a:cubicBezTo>
                  <a:cubicBezTo>
                    <a:pt x="129" y="140"/>
                    <a:pt x="131" y="140"/>
                    <a:pt x="131" y="138"/>
                  </a:cubicBezTo>
                  <a:cubicBezTo>
                    <a:pt x="131" y="137"/>
                    <a:pt x="127" y="133"/>
                    <a:pt x="125" y="132"/>
                  </a:cubicBezTo>
                  <a:cubicBezTo>
                    <a:pt x="122" y="134"/>
                    <a:pt x="118" y="140"/>
                    <a:pt x="118" y="145"/>
                  </a:cubicBezTo>
                  <a:cubicBezTo>
                    <a:pt x="115" y="145"/>
                    <a:pt x="115" y="145"/>
                    <a:pt x="115" y="145"/>
                  </a:cubicBezTo>
                  <a:cubicBezTo>
                    <a:pt x="111" y="145"/>
                    <a:pt x="102" y="133"/>
                    <a:pt x="99" y="130"/>
                  </a:cubicBezTo>
                  <a:cubicBezTo>
                    <a:pt x="96" y="127"/>
                    <a:pt x="94" y="123"/>
                    <a:pt x="92" y="120"/>
                  </a:cubicBezTo>
                  <a:cubicBezTo>
                    <a:pt x="89" y="117"/>
                    <a:pt x="81" y="102"/>
                    <a:pt x="81" y="98"/>
                  </a:cubicBezTo>
                  <a:cubicBezTo>
                    <a:pt x="81" y="88"/>
                    <a:pt x="95" y="78"/>
                    <a:pt x="95" y="73"/>
                  </a:cubicBezTo>
                  <a:cubicBezTo>
                    <a:pt x="95" y="70"/>
                    <a:pt x="90" y="67"/>
                    <a:pt x="88" y="67"/>
                  </a:cubicBezTo>
                  <a:cubicBezTo>
                    <a:pt x="87" y="67"/>
                    <a:pt x="78" y="71"/>
                    <a:pt x="76" y="72"/>
                  </a:cubicBezTo>
                  <a:cubicBezTo>
                    <a:pt x="72" y="66"/>
                    <a:pt x="76" y="57"/>
                    <a:pt x="66" y="57"/>
                  </a:cubicBezTo>
                  <a:cubicBezTo>
                    <a:pt x="63" y="57"/>
                    <a:pt x="63" y="57"/>
                    <a:pt x="63" y="57"/>
                  </a:cubicBezTo>
                  <a:cubicBezTo>
                    <a:pt x="58" y="57"/>
                    <a:pt x="52" y="60"/>
                    <a:pt x="52" y="65"/>
                  </a:cubicBezTo>
                  <a:cubicBezTo>
                    <a:pt x="52" y="69"/>
                    <a:pt x="52" y="69"/>
                    <a:pt x="52" y="69"/>
                  </a:cubicBezTo>
                  <a:cubicBezTo>
                    <a:pt x="52" y="72"/>
                    <a:pt x="55" y="70"/>
                    <a:pt x="55" y="73"/>
                  </a:cubicBezTo>
                  <a:cubicBezTo>
                    <a:pt x="55" y="80"/>
                    <a:pt x="55" y="80"/>
                    <a:pt x="55" y="80"/>
                  </a:cubicBezTo>
                  <a:cubicBezTo>
                    <a:pt x="52" y="80"/>
                    <a:pt x="51" y="81"/>
                    <a:pt x="51" y="84"/>
                  </a:cubicBezTo>
                  <a:cubicBezTo>
                    <a:pt x="47" y="85"/>
                    <a:pt x="43" y="90"/>
                    <a:pt x="43" y="95"/>
                  </a:cubicBezTo>
                  <a:cubicBezTo>
                    <a:pt x="43" y="96"/>
                    <a:pt x="43" y="96"/>
                    <a:pt x="43" y="96"/>
                  </a:cubicBezTo>
                  <a:cubicBezTo>
                    <a:pt x="43" y="98"/>
                    <a:pt x="45" y="98"/>
                    <a:pt x="47" y="99"/>
                  </a:cubicBezTo>
                  <a:cubicBezTo>
                    <a:pt x="49" y="98"/>
                    <a:pt x="50" y="97"/>
                    <a:pt x="53" y="97"/>
                  </a:cubicBezTo>
                  <a:cubicBezTo>
                    <a:pt x="53" y="97"/>
                    <a:pt x="53" y="97"/>
                    <a:pt x="53" y="97"/>
                  </a:cubicBezTo>
                  <a:cubicBezTo>
                    <a:pt x="56" y="97"/>
                    <a:pt x="56" y="99"/>
                    <a:pt x="56" y="101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6" y="106"/>
                    <a:pt x="54" y="108"/>
                    <a:pt x="51" y="110"/>
                  </a:cubicBezTo>
                  <a:cubicBezTo>
                    <a:pt x="51" y="113"/>
                    <a:pt x="38" y="130"/>
                    <a:pt x="36" y="135"/>
                  </a:cubicBezTo>
                  <a:cubicBezTo>
                    <a:pt x="34" y="137"/>
                    <a:pt x="34" y="142"/>
                    <a:pt x="31" y="142"/>
                  </a:cubicBezTo>
                  <a:cubicBezTo>
                    <a:pt x="29" y="142"/>
                    <a:pt x="29" y="142"/>
                    <a:pt x="29" y="142"/>
                  </a:cubicBezTo>
                  <a:cubicBezTo>
                    <a:pt x="25" y="142"/>
                    <a:pt x="23" y="125"/>
                    <a:pt x="23" y="119"/>
                  </a:cubicBezTo>
                  <a:cubicBezTo>
                    <a:pt x="23" y="110"/>
                    <a:pt x="25" y="100"/>
                    <a:pt x="27" y="93"/>
                  </a:cubicBezTo>
                  <a:cubicBezTo>
                    <a:pt x="28" y="86"/>
                    <a:pt x="30" y="77"/>
                    <a:pt x="33" y="71"/>
                  </a:cubicBezTo>
                  <a:cubicBezTo>
                    <a:pt x="36" y="65"/>
                    <a:pt x="38" y="56"/>
                    <a:pt x="39" y="49"/>
                  </a:cubicBezTo>
                  <a:lnTo>
                    <a:pt x="43" y="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6" name="iŝlïḑé"/>
            <p:cNvSpPr/>
            <p:nvPr/>
          </p:nvSpPr>
          <p:spPr bwMode="auto">
            <a:xfrm>
              <a:off x="5868450" y="2928915"/>
              <a:ext cx="500346" cy="617594"/>
            </a:xfrm>
            <a:custGeom>
              <a:avLst/>
              <a:gdLst>
                <a:gd name="T0" fmla="*/ 111 w 155"/>
                <a:gd name="T1" fmla="*/ 63 h 191"/>
                <a:gd name="T2" fmla="*/ 107 w 155"/>
                <a:gd name="T3" fmla="*/ 77 h 191"/>
                <a:gd name="T4" fmla="*/ 105 w 155"/>
                <a:gd name="T5" fmla="*/ 71 h 191"/>
                <a:gd name="T6" fmla="*/ 130 w 155"/>
                <a:gd name="T7" fmla="*/ 41 h 191"/>
                <a:gd name="T8" fmla="*/ 106 w 155"/>
                <a:gd name="T9" fmla="*/ 28 h 191"/>
                <a:gd name="T10" fmla="*/ 98 w 155"/>
                <a:gd name="T11" fmla="*/ 3 h 191"/>
                <a:gd name="T12" fmla="*/ 83 w 155"/>
                <a:gd name="T13" fmla="*/ 6 h 191"/>
                <a:gd name="T14" fmla="*/ 86 w 155"/>
                <a:gd name="T15" fmla="*/ 44 h 191"/>
                <a:gd name="T16" fmla="*/ 69 w 155"/>
                <a:gd name="T17" fmla="*/ 58 h 191"/>
                <a:gd name="T18" fmla="*/ 77 w 155"/>
                <a:gd name="T19" fmla="*/ 70 h 191"/>
                <a:gd name="T20" fmla="*/ 87 w 155"/>
                <a:gd name="T21" fmla="*/ 73 h 191"/>
                <a:gd name="T22" fmla="*/ 82 w 155"/>
                <a:gd name="T23" fmla="*/ 105 h 191"/>
                <a:gd name="T24" fmla="*/ 71 w 155"/>
                <a:gd name="T25" fmla="*/ 110 h 191"/>
                <a:gd name="T26" fmla="*/ 66 w 155"/>
                <a:gd name="T27" fmla="*/ 96 h 191"/>
                <a:gd name="T28" fmla="*/ 65 w 155"/>
                <a:gd name="T29" fmla="*/ 63 h 191"/>
                <a:gd name="T30" fmla="*/ 49 w 155"/>
                <a:gd name="T31" fmla="*/ 55 h 191"/>
                <a:gd name="T32" fmla="*/ 44 w 155"/>
                <a:gd name="T33" fmla="*/ 89 h 191"/>
                <a:gd name="T34" fmla="*/ 33 w 155"/>
                <a:gd name="T35" fmla="*/ 118 h 191"/>
                <a:gd name="T36" fmla="*/ 15 w 155"/>
                <a:gd name="T37" fmla="*/ 128 h 191"/>
                <a:gd name="T38" fmla="*/ 0 w 155"/>
                <a:gd name="T39" fmla="*/ 141 h 191"/>
                <a:gd name="T40" fmla="*/ 4 w 155"/>
                <a:gd name="T41" fmla="*/ 149 h 191"/>
                <a:gd name="T42" fmla="*/ 66 w 155"/>
                <a:gd name="T43" fmla="*/ 129 h 191"/>
                <a:gd name="T44" fmla="*/ 72 w 155"/>
                <a:gd name="T45" fmla="*/ 132 h 191"/>
                <a:gd name="T46" fmla="*/ 56 w 155"/>
                <a:gd name="T47" fmla="*/ 151 h 191"/>
                <a:gd name="T48" fmla="*/ 15 w 155"/>
                <a:gd name="T49" fmla="*/ 184 h 191"/>
                <a:gd name="T50" fmla="*/ 13 w 155"/>
                <a:gd name="T51" fmla="*/ 191 h 191"/>
                <a:gd name="T52" fmla="*/ 26 w 155"/>
                <a:gd name="T53" fmla="*/ 187 h 191"/>
                <a:gd name="T54" fmla="*/ 52 w 155"/>
                <a:gd name="T55" fmla="*/ 177 h 191"/>
                <a:gd name="T56" fmla="*/ 140 w 155"/>
                <a:gd name="T57" fmla="*/ 119 h 191"/>
                <a:gd name="T58" fmla="*/ 151 w 155"/>
                <a:gd name="T59" fmla="*/ 103 h 191"/>
                <a:gd name="T60" fmla="*/ 140 w 155"/>
                <a:gd name="T61" fmla="*/ 99 h 191"/>
                <a:gd name="T62" fmla="*/ 107 w 155"/>
                <a:gd name="T63" fmla="*/ 104 h 191"/>
                <a:gd name="T64" fmla="*/ 114 w 155"/>
                <a:gd name="T65" fmla="*/ 90 h 191"/>
                <a:gd name="T66" fmla="*/ 140 w 155"/>
                <a:gd name="T67" fmla="*/ 5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55" h="191">
                  <a:moveTo>
                    <a:pt x="105" y="71"/>
                  </a:moveTo>
                  <a:cubicBezTo>
                    <a:pt x="105" y="67"/>
                    <a:pt x="108" y="63"/>
                    <a:pt x="111" y="63"/>
                  </a:cubicBezTo>
                  <a:cubicBezTo>
                    <a:pt x="114" y="63"/>
                    <a:pt x="116" y="65"/>
                    <a:pt x="116" y="68"/>
                  </a:cubicBezTo>
                  <a:cubicBezTo>
                    <a:pt x="116" y="73"/>
                    <a:pt x="112" y="77"/>
                    <a:pt x="107" y="77"/>
                  </a:cubicBezTo>
                  <a:cubicBezTo>
                    <a:pt x="106" y="77"/>
                    <a:pt x="105" y="75"/>
                    <a:pt x="105" y="73"/>
                  </a:cubicBezTo>
                  <a:cubicBezTo>
                    <a:pt x="105" y="71"/>
                    <a:pt x="105" y="71"/>
                    <a:pt x="105" y="71"/>
                  </a:cubicBezTo>
                  <a:close/>
                  <a:moveTo>
                    <a:pt x="140" y="55"/>
                  </a:moveTo>
                  <a:cubicBezTo>
                    <a:pt x="140" y="47"/>
                    <a:pt x="133" y="45"/>
                    <a:pt x="130" y="41"/>
                  </a:cubicBezTo>
                  <a:cubicBezTo>
                    <a:pt x="126" y="41"/>
                    <a:pt x="117" y="41"/>
                    <a:pt x="111" y="40"/>
                  </a:cubicBezTo>
                  <a:cubicBezTo>
                    <a:pt x="104" y="40"/>
                    <a:pt x="106" y="34"/>
                    <a:pt x="106" y="28"/>
                  </a:cubicBezTo>
                  <a:cubicBezTo>
                    <a:pt x="106" y="24"/>
                    <a:pt x="107" y="9"/>
                    <a:pt x="106" y="7"/>
                  </a:cubicBezTo>
                  <a:cubicBezTo>
                    <a:pt x="104" y="4"/>
                    <a:pt x="102" y="3"/>
                    <a:pt x="98" y="3"/>
                  </a:cubicBezTo>
                  <a:cubicBezTo>
                    <a:pt x="94" y="2"/>
                    <a:pt x="90" y="0"/>
                    <a:pt x="89" y="0"/>
                  </a:cubicBezTo>
                  <a:cubicBezTo>
                    <a:pt x="88" y="0"/>
                    <a:pt x="84" y="5"/>
                    <a:pt x="83" y="6"/>
                  </a:cubicBezTo>
                  <a:cubicBezTo>
                    <a:pt x="86" y="30"/>
                    <a:pt x="86" y="30"/>
                    <a:pt x="86" y="30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6" y="47"/>
                    <a:pt x="79" y="48"/>
                    <a:pt x="76" y="50"/>
                  </a:cubicBezTo>
                  <a:cubicBezTo>
                    <a:pt x="74" y="51"/>
                    <a:pt x="69" y="56"/>
                    <a:pt x="69" y="58"/>
                  </a:cubicBezTo>
                  <a:cubicBezTo>
                    <a:pt x="69" y="61"/>
                    <a:pt x="69" y="61"/>
                    <a:pt x="69" y="61"/>
                  </a:cubicBezTo>
                  <a:cubicBezTo>
                    <a:pt x="69" y="62"/>
                    <a:pt x="73" y="70"/>
                    <a:pt x="77" y="70"/>
                  </a:cubicBezTo>
                  <a:cubicBezTo>
                    <a:pt x="79" y="70"/>
                    <a:pt x="80" y="69"/>
                    <a:pt x="81" y="69"/>
                  </a:cubicBezTo>
                  <a:cubicBezTo>
                    <a:pt x="84" y="69"/>
                    <a:pt x="87" y="70"/>
                    <a:pt x="87" y="73"/>
                  </a:cubicBezTo>
                  <a:cubicBezTo>
                    <a:pt x="87" y="76"/>
                    <a:pt x="86" y="87"/>
                    <a:pt x="85" y="90"/>
                  </a:cubicBezTo>
                  <a:cubicBezTo>
                    <a:pt x="84" y="95"/>
                    <a:pt x="82" y="98"/>
                    <a:pt x="82" y="105"/>
                  </a:cubicBezTo>
                  <a:cubicBezTo>
                    <a:pt x="79" y="107"/>
                    <a:pt x="77" y="110"/>
                    <a:pt x="74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67" y="107"/>
                    <a:pt x="67" y="105"/>
                  </a:cubicBezTo>
                  <a:cubicBezTo>
                    <a:pt x="66" y="96"/>
                    <a:pt x="66" y="96"/>
                    <a:pt x="66" y="96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6" y="76"/>
                    <a:pt x="68" y="68"/>
                    <a:pt x="65" y="63"/>
                  </a:cubicBezTo>
                  <a:cubicBezTo>
                    <a:pt x="64" y="61"/>
                    <a:pt x="56" y="55"/>
                    <a:pt x="53" y="55"/>
                  </a:cubicBezTo>
                  <a:cubicBezTo>
                    <a:pt x="49" y="55"/>
                    <a:pt x="49" y="55"/>
                    <a:pt x="49" y="55"/>
                  </a:cubicBezTo>
                  <a:cubicBezTo>
                    <a:pt x="46" y="55"/>
                    <a:pt x="42" y="58"/>
                    <a:pt x="42" y="61"/>
                  </a:cubicBezTo>
                  <a:cubicBezTo>
                    <a:pt x="42" y="73"/>
                    <a:pt x="42" y="80"/>
                    <a:pt x="44" y="89"/>
                  </a:cubicBezTo>
                  <a:cubicBezTo>
                    <a:pt x="45" y="93"/>
                    <a:pt x="46" y="112"/>
                    <a:pt x="46" y="117"/>
                  </a:cubicBezTo>
                  <a:cubicBezTo>
                    <a:pt x="33" y="118"/>
                    <a:pt x="33" y="118"/>
                    <a:pt x="33" y="118"/>
                  </a:cubicBezTo>
                  <a:cubicBezTo>
                    <a:pt x="31" y="121"/>
                    <a:pt x="31" y="121"/>
                    <a:pt x="31" y="121"/>
                  </a:cubicBezTo>
                  <a:cubicBezTo>
                    <a:pt x="24" y="121"/>
                    <a:pt x="17" y="124"/>
                    <a:pt x="15" y="128"/>
                  </a:cubicBezTo>
                  <a:cubicBezTo>
                    <a:pt x="10" y="128"/>
                    <a:pt x="9" y="129"/>
                    <a:pt x="8" y="132"/>
                  </a:cubicBezTo>
                  <a:cubicBezTo>
                    <a:pt x="3" y="132"/>
                    <a:pt x="0" y="136"/>
                    <a:pt x="0" y="141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147"/>
                    <a:pt x="3" y="145"/>
                    <a:pt x="4" y="149"/>
                  </a:cubicBezTo>
                  <a:cubicBezTo>
                    <a:pt x="8" y="149"/>
                    <a:pt x="9" y="150"/>
                    <a:pt x="12" y="150"/>
                  </a:cubicBezTo>
                  <a:cubicBezTo>
                    <a:pt x="29" y="150"/>
                    <a:pt x="48" y="129"/>
                    <a:pt x="66" y="129"/>
                  </a:cubicBezTo>
                  <a:cubicBezTo>
                    <a:pt x="67" y="129"/>
                    <a:pt x="67" y="129"/>
                    <a:pt x="67" y="129"/>
                  </a:cubicBezTo>
                  <a:cubicBezTo>
                    <a:pt x="70" y="129"/>
                    <a:pt x="71" y="130"/>
                    <a:pt x="72" y="132"/>
                  </a:cubicBezTo>
                  <a:cubicBezTo>
                    <a:pt x="71" y="136"/>
                    <a:pt x="65" y="142"/>
                    <a:pt x="62" y="145"/>
                  </a:cubicBezTo>
                  <a:cubicBezTo>
                    <a:pt x="59" y="148"/>
                    <a:pt x="58" y="148"/>
                    <a:pt x="56" y="151"/>
                  </a:cubicBezTo>
                  <a:cubicBezTo>
                    <a:pt x="49" y="156"/>
                    <a:pt x="20" y="172"/>
                    <a:pt x="18" y="180"/>
                  </a:cubicBezTo>
                  <a:cubicBezTo>
                    <a:pt x="15" y="180"/>
                    <a:pt x="15" y="181"/>
                    <a:pt x="15" y="184"/>
                  </a:cubicBezTo>
                  <a:cubicBezTo>
                    <a:pt x="11" y="187"/>
                    <a:pt x="11" y="187"/>
                    <a:pt x="11" y="187"/>
                  </a:cubicBezTo>
                  <a:cubicBezTo>
                    <a:pt x="13" y="191"/>
                    <a:pt x="13" y="191"/>
                    <a:pt x="13" y="191"/>
                  </a:cubicBezTo>
                  <a:cubicBezTo>
                    <a:pt x="16" y="191"/>
                    <a:pt x="16" y="191"/>
                    <a:pt x="16" y="191"/>
                  </a:cubicBezTo>
                  <a:cubicBezTo>
                    <a:pt x="20" y="191"/>
                    <a:pt x="23" y="189"/>
                    <a:pt x="26" y="187"/>
                  </a:cubicBezTo>
                  <a:cubicBezTo>
                    <a:pt x="28" y="186"/>
                    <a:pt x="33" y="186"/>
                    <a:pt x="36" y="185"/>
                  </a:cubicBezTo>
                  <a:cubicBezTo>
                    <a:pt x="40" y="184"/>
                    <a:pt x="49" y="180"/>
                    <a:pt x="52" y="177"/>
                  </a:cubicBezTo>
                  <a:cubicBezTo>
                    <a:pt x="62" y="169"/>
                    <a:pt x="70" y="163"/>
                    <a:pt x="76" y="152"/>
                  </a:cubicBezTo>
                  <a:cubicBezTo>
                    <a:pt x="102" y="114"/>
                    <a:pt x="81" y="119"/>
                    <a:pt x="140" y="119"/>
                  </a:cubicBezTo>
                  <a:cubicBezTo>
                    <a:pt x="147" y="119"/>
                    <a:pt x="153" y="115"/>
                    <a:pt x="155" y="110"/>
                  </a:cubicBezTo>
                  <a:cubicBezTo>
                    <a:pt x="155" y="106"/>
                    <a:pt x="153" y="104"/>
                    <a:pt x="151" y="103"/>
                  </a:cubicBezTo>
                  <a:cubicBezTo>
                    <a:pt x="148" y="102"/>
                    <a:pt x="145" y="99"/>
                    <a:pt x="143" y="99"/>
                  </a:cubicBezTo>
                  <a:cubicBezTo>
                    <a:pt x="140" y="99"/>
                    <a:pt x="140" y="99"/>
                    <a:pt x="140" y="99"/>
                  </a:cubicBezTo>
                  <a:cubicBezTo>
                    <a:pt x="133" y="99"/>
                    <a:pt x="124" y="104"/>
                    <a:pt x="114" y="104"/>
                  </a:cubicBezTo>
                  <a:cubicBezTo>
                    <a:pt x="107" y="104"/>
                    <a:pt x="107" y="104"/>
                    <a:pt x="107" y="104"/>
                  </a:cubicBezTo>
                  <a:cubicBezTo>
                    <a:pt x="103" y="104"/>
                    <a:pt x="103" y="102"/>
                    <a:pt x="102" y="99"/>
                  </a:cubicBezTo>
                  <a:cubicBezTo>
                    <a:pt x="105" y="95"/>
                    <a:pt x="110" y="93"/>
                    <a:pt x="114" y="90"/>
                  </a:cubicBezTo>
                  <a:cubicBezTo>
                    <a:pt x="119" y="86"/>
                    <a:pt x="121" y="84"/>
                    <a:pt x="125" y="81"/>
                  </a:cubicBezTo>
                  <a:cubicBezTo>
                    <a:pt x="131" y="77"/>
                    <a:pt x="140" y="64"/>
                    <a:pt x="14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7" name="ïṧḻíḋe"/>
            <p:cNvSpPr/>
            <p:nvPr/>
          </p:nvSpPr>
          <p:spPr bwMode="auto">
            <a:xfrm>
              <a:off x="7084550" y="3032529"/>
              <a:ext cx="299935" cy="513980"/>
            </a:xfrm>
            <a:custGeom>
              <a:avLst/>
              <a:gdLst>
                <a:gd name="T0" fmla="*/ 30 w 93"/>
                <a:gd name="T1" fmla="*/ 55 h 159"/>
                <a:gd name="T2" fmla="*/ 52 w 93"/>
                <a:gd name="T3" fmla="*/ 35 h 159"/>
                <a:gd name="T4" fmla="*/ 81 w 93"/>
                <a:gd name="T5" fmla="*/ 21 h 159"/>
                <a:gd name="T6" fmla="*/ 81 w 93"/>
                <a:gd name="T7" fmla="*/ 10 h 159"/>
                <a:gd name="T8" fmla="*/ 59 w 93"/>
                <a:gd name="T9" fmla="*/ 0 h 159"/>
                <a:gd name="T10" fmla="*/ 58 w 93"/>
                <a:gd name="T11" fmla="*/ 0 h 159"/>
                <a:gd name="T12" fmla="*/ 44 w 93"/>
                <a:gd name="T13" fmla="*/ 29 h 159"/>
                <a:gd name="T14" fmla="*/ 39 w 93"/>
                <a:gd name="T15" fmla="*/ 35 h 159"/>
                <a:gd name="T16" fmla="*/ 34 w 93"/>
                <a:gd name="T17" fmla="*/ 41 h 159"/>
                <a:gd name="T18" fmla="*/ 24 w 93"/>
                <a:gd name="T19" fmla="*/ 52 h 159"/>
                <a:gd name="T20" fmla="*/ 20 w 93"/>
                <a:gd name="T21" fmla="*/ 55 h 159"/>
                <a:gd name="T22" fmla="*/ 17 w 93"/>
                <a:gd name="T23" fmla="*/ 58 h 159"/>
                <a:gd name="T24" fmla="*/ 10 w 93"/>
                <a:gd name="T25" fmla="*/ 64 h 159"/>
                <a:gd name="T26" fmla="*/ 4 w 93"/>
                <a:gd name="T27" fmla="*/ 71 h 159"/>
                <a:gd name="T28" fmla="*/ 0 w 93"/>
                <a:gd name="T29" fmla="*/ 79 h 159"/>
                <a:gd name="T30" fmla="*/ 4 w 93"/>
                <a:gd name="T31" fmla="*/ 84 h 159"/>
                <a:gd name="T32" fmla="*/ 13 w 93"/>
                <a:gd name="T33" fmla="*/ 81 h 159"/>
                <a:gd name="T34" fmla="*/ 22 w 93"/>
                <a:gd name="T35" fmla="*/ 79 h 159"/>
                <a:gd name="T36" fmla="*/ 35 w 93"/>
                <a:gd name="T37" fmla="*/ 71 h 159"/>
                <a:gd name="T38" fmla="*/ 37 w 93"/>
                <a:gd name="T39" fmla="*/ 71 h 159"/>
                <a:gd name="T40" fmla="*/ 40 w 93"/>
                <a:gd name="T41" fmla="*/ 73 h 159"/>
                <a:gd name="T42" fmla="*/ 23 w 93"/>
                <a:gd name="T43" fmla="*/ 104 h 159"/>
                <a:gd name="T44" fmla="*/ 20 w 93"/>
                <a:gd name="T45" fmla="*/ 104 h 159"/>
                <a:gd name="T46" fmla="*/ 12 w 93"/>
                <a:gd name="T47" fmla="*/ 119 h 159"/>
                <a:gd name="T48" fmla="*/ 9 w 93"/>
                <a:gd name="T49" fmla="*/ 134 h 159"/>
                <a:gd name="T50" fmla="*/ 29 w 93"/>
                <a:gd name="T51" fmla="*/ 131 h 159"/>
                <a:gd name="T52" fmla="*/ 37 w 93"/>
                <a:gd name="T53" fmla="*/ 112 h 159"/>
                <a:gd name="T54" fmla="*/ 61 w 93"/>
                <a:gd name="T55" fmla="*/ 80 h 159"/>
                <a:gd name="T56" fmla="*/ 64 w 93"/>
                <a:gd name="T57" fmla="*/ 85 h 159"/>
                <a:gd name="T58" fmla="*/ 64 w 93"/>
                <a:gd name="T59" fmla="*/ 86 h 159"/>
                <a:gd name="T60" fmla="*/ 50 w 93"/>
                <a:gd name="T61" fmla="*/ 124 h 159"/>
                <a:gd name="T62" fmla="*/ 36 w 93"/>
                <a:gd name="T63" fmla="*/ 137 h 159"/>
                <a:gd name="T64" fmla="*/ 27 w 93"/>
                <a:gd name="T65" fmla="*/ 154 h 159"/>
                <a:gd name="T66" fmla="*/ 27 w 93"/>
                <a:gd name="T67" fmla="*/ 157 h 159"/>
                <a:gd name="T68" fmla="*/ 29 w 93"/>
                <a:gd name="T69" fmla="*/ 159 h 159"/>
                <a:gd name="T70" fmla="*/ 30 w 93"/>
                <a:gd name="T71" fmla="*/ 159 h 159"/>
                <a:gd name="T72" fmla="*/ 45 w 93"/>
                <a:gd name="T73" fmla="*/ 155 h 159"/>
                <a:gd name="T74" fmla="*/ 53 w 93"/>
                <a:gd name="T75" fmla="*/ 145 h 159"/>
                <a:gd name="T76" fmla="*/ 66 w 93"/>
                <a:gd name="T77" fmla="*/ 122 h 159"/>
                <a:gd name="T78" fmla="*/ 76 w 93"/>
                <a:gd name="T79" fmla="*/ 95 h 159"/>
                <a:gd name="T80" fmla="*/ 78 w 93"/>
                <a:gd name="T81" fmla="*/ 79 h 159"/>
                <a:gd name="T82" fmla="*/ 73 w 93"/>
                <a:gd name="T83" fmla="*/ 66 h 159"/>
                <a:gd name="T84" fmla="*/ 93 w 93"/>
                <a:gd name="T85" fmla="*/ 43 h 159"/>
                <a:gd name="T86" fmla="*/ 78 w 93"/>
                <a:gd name="T87" fmla="*/ 37 h 159"/>
                <a:gd name="T88" fmla="*/ 61 w 93"/>
                <a:gd name="T89" fmla="*/ 43 h 159"/>
                <a:gd name="T90" fmla="*/ 46 w 93"/>
                <a:gd name="T91" fmla="*/ 51 h 159"/>
                <a:gd name="T92" fmla="*/ 34 w 93"/>
                <a:gd name="T93" fmla="*/ 60 h 159"/>
                <a:gd name="T94" fmla="*/ 30 w 93"/>
                <a:gd name="T95" fmla="*/ 59 h 159"/>
                <a:gd name="T96" fmla="*/ 30 w 93"/>
                <a:gd name="T97" fmla="*/ 55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3" h="159">
                  <a:moveTo>
                    <a:pt x="30" y="55"/>
                  </a:moveTo>
                  <a:cubicBezTo>
                    <a:pt x="30" y="54"/>
                    <a:pt x="49" y="36"/>
                    <a:pt x="52" y="35"/>
                  </a:cubicBezTo>
                  <a:cubicBezTo>
                    <a:pt x="62" y="30"/>
                    <a:pt x="81" y="32"/>
                    <a:pt x="81" y="21"/>
                  </a:cubicBezTo>
                  <a:cubicBezTo>
                    <a:pt x="81" y="10"/>
                    <a:pt x="81" y="10"/>
                    <a:pt x="81" y="10"/>
                  </a:cubicBezTo>
                  <a:cubicBezTo>
                    <a:pt x="81" y="4"/>
                    <a:pt x="67" y="0"/>
                    <a:pt x="59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38" y="0"/>
                    <a:pt x="52" y="22"/>
                    <a:pt x="44" y="29"/>
                  </a:cubicBezTo>
                  <a:cubicBezTo>
                    <a:pt x="40" y="32"/>
                    <a:pt x="40" y="29"/>
                    <a:pt x="39" y="35"/>
                  </a:cubicBezTo>
                  <a:cubicBezTo>
                    <a:pt x="38" y="38"/>
                    <a:pt x="37" y="40"/>
                    <a:pt x="34" y="41"/>
                  </a:cubicBezTo>
                  <a:cubicBezTo>
                    <a:pt x="32" y="43"/>
                    <a:pt x="24" y="49"/>
                    <a:pt x="24" y="52"/>
                  </a:cubicBezTo>
                  <a:cubicBezTo>
                    <a:pt x="20" y="52"/>
                    <a:pt x="21" y="53"/>
                    <a:pt x="20" y="55"/>
                  </a:cubicBezTo>
                  <a:cubicBezTo>
                    <a:pt x="19" y="57"/>
                    <a:pt x="19" y="55"/>
                    <a:pt x="17" y="58"/>
                  </a:cubicBezTo>
                  <a:cubicBezTo>
                    <a:pt x="14" y="60"/>
                    <a:pt x="13" y="62"/>
                    <a:pt x="10" y="64"/>
                  </a:cubicBezTo>
                  <a:cubicBezTo>
                    <a:pt x="9" y="65"/>
                    <a:pt x="5" y="70"/>
                    <a:pt x="4" y="71"/>
                  </a:cubicBezTo>
                  <a:cubicBezTo>
                    <a:pt x="3" y="72"/>
                    <a:pt x="0" y="76"/>
                    <a:pt x="0" y="79"/>
                  </a:cubicBezTo>
                  <a:cubicBezTo>
                    <a:pt x="0" y="81"/>
                    <a:pt x="2" y="84"/>
                    <a:pt x="4" y="84"/>
                  </a:cubicBezTo>
                  <a:cubicBezTo>
                    <a:pt x="6" y="84"/>
                    <a:pt x="11" y="81"/>
                    <a:pt x="13" y="81"/>
                  </a:cubicBezTo>
                  <a:cubicBezTo>
                    <a:pt x="16" y="80"/>
                    <a:pt x="19" y="80"/>
                    <a:pt x="22" y="79"/>
                  </a:cubicBezTo>
                  <a:cubicBezTo>
                    <a:pt x="31" y="78"/>
                    <a:pt x="32" y="71"/>
                    <a:pt x="35" y="71"/>
                  </a:cubicBezTo>
                  <a:cubicBezTo>
                    <a:pt x="37" y="71"/>
                    <a:pt x="37" y="71"/>
                    <a:pt x="37" y="71"/>
                  </a:cubicBezTo>
                  <a:cubicBezTo>
                    <a:pt x="39" y="71"/>
                    <a:pt x="39" y="72"/>
                    <a:pt x="40" y="73"/>
                  </a:cubicBezTo>
                  <a:cubicBezTo>
                    <a:pt x="39" y="87"/>
                    <a:pt x="24" y="99"/>
                    <a:pt x="23" y="104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20" y="110"/>
                    <a:pt x="13" y="112"/>
                    <a:pt x="12" y="119"/>
                  </a:cubicBezTo>
                  <a:cubicBezTo>
                    <a:pt x="7" y="120"/>
                    <a:pt x="9" y="130"/>
                    <a:pt x="9" y="134"/>
                  </a:cubicBezTo>
                  <a:cubicBezTo>
                    <a:pt x="14" y="138"/>
                    <a:pt x="27" y="137"/>
                    <a:pt x="29" y="131"/>
                  </a:cubicBezTo>
                  <a:cubicBezTo>
                    <a:pt x="30" y="125"/>
                    <a:pt x="35" y="117"/>
                    <a:pt x="37" y="112"/>
                  </a:cubicBezTo>
                  <a:cubicBezTo>
                    <a:pt x="41" y="107"/>
                    <a:pt x="56" y="80"/>
                    <a:pt x="61" y="80"/>
                  </a:cubicBezTo>
                  <a:cubicBezTo>
                    <a:pt x="62" y="80"/>
                    <a:pt x="64" y="84"/>
                    <a:pt x="64" y="85"/>
                  </a:cubicBezTo>
                  <a:cubicBezTo>
                    <a:pt x="64" y="86"/>
                    <a:pt x="64" y="86"/>
                    <a:pt x="64" y="86"/>
                  </a:cubicBezTo>
                  <a:cubicBezTo>
                    <a:pt x="64" y="104"/>
                    <a:pt x="57" y="113"/>
                    <a:pt x="50" y="124"/>
                  </a:cubicBezTo>
                  <a:cubicBezTo>
                    <a:pt x="47" y="129"/>
                    <a:pt x="41" y="135"/>
                    <a:pt x="36" y="137"/>
                  </a:cubicBezTo>
                  <a:cubicBezTo>
                    <a:pt x="28" y="140"/>
                    <a:pt x="27" y="143"/>
                    <a:pt x="27" y="154"/>
                  </a:cubicBezTo>
                  <a:cubicBezTo>
                    <a:pt x="27" y="157"/>
                    <a:pt x="27" y="157"/>
                    <a:pt x="27" y="157"/>
                  </a:cubicBezTo>
                  <a:cubicBezTo>
                    <a:pt x="27" y="158"/>
                    <a:pt x="28" y="159"/>
                    <a:pt x="29" y="159"/>
                  </a:cubicBezTo>
                  <a:cubicBezTo>
                    <a:pt x="30" y="159"/>
                    <a:pt x="30" y="159"/>
                    <a:pt x="30" y="159"/>
                  </a:cubicBezTo>
                  <a:cubicBezTo>
                    <a:pt x="30" y="159"/>
                    <a:pt x="44" y="155"/>
                    <a:pt x="45" y="155"/>
                  </a:cubicBezTo>
                  <a:cubicBezTo>
                    <a:pt x="48" y="153"/>
                    <a:pt x="51" y="148"/>
                    <a:pt x="53" y="145"/>
                  </a:cubicBezTo>
                  <a:cubicBezTo>
                    <a:pt x="57" y="141"/>
                    <a:pt x="65" y="128"/>
                    <a:pt x="66" y="122"/>
                  </a:cubicBezTo>
                  <a:cubicBezTo>
                    <a:pt x="70" y="113"/>
                    <a:pt x="73" y="106"/>
                    <a:pt x="76" y="95"/>
                  </a:cubicBezTo>
                  <a:cubicBezTo>
                    <a:pt x="77" y="90"/>
                    <a:pt x="77" y="84"/>
                    <a:pt x="78" y="79"/>
                  </a:cubicBezTo>
                  <a:cubicBezTo>
                    <a:pt x="79" y="71"/>
                    <a:pt x="73" y="72"/>
                    <a:pt x="73" y="66"/>
                  </a:cubicBezTo>
                  <a:cubicBezTo>
                    <a:pt x="73" y="63"/>
                    <a:pt x="93" y="47"/>
                    <a:pt x="93" y="43"/>
                  </a:cubicBezTo>
                  <a:cubicBezTo>
                    <a:pt x="93" y="39"/>
                    <a:pt x="83" y="37"/>
                    <a:pt x="78" y="37"/>
                  </a:cubicBezTo>
                  <a:cubicBezTo>
                    <a:pt x="74" y="38"/>
                    <a:pt x="64" y="41"/>
                    <a:pt x="61" y="43"/>
                  </a:cubicBezTo>
                  <a:cubicBezTo>
                    <a:pt x="58" y="44"/>
                    <a:pt x="49" y="48"/>
                    <a:pt x="46" y="51"/>
                  </a:cubicBezTo>
                  <a:cubicBezTo>
                    <a:pt x="44" y="52"/>
                    <a:pt x="35" y="60"/>
                    <a:pt x="34" y="60"/>
                  </a:cubicBezTo>
                  <a:cubicBezTo>
                    <a:pt x="32" y="60"/>
                    <a:pt x="33" y="60"/>
                    <a:pt x="30" y="59"/>
                  </a:cubicBezTo>
                  <a:cubicBezTo>
                    <a:pt x="30" y="57"/>
                    <a:pt x="30" y="58"/>
                    <a:pt x="3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8" name="iśḷïḑè"/>
            <p:cNvSpPr/>
            <p:nvPr/>
          </p:nvSpPr>
          <p:spPr bwMode="auto">
            <a:xfrm>
              <a:off x="5440360" y="2960272"/>
              <a:ext cx="3259749" cy="669401"/>
            </a:xfrm>
            <a:custGeom>
              <a:avLst/>
              <a:gdLst>
                <a:gd name="T0" fmla="*/ 66 w 1011"/>
                <a:gd name="T1" fmla="*/ 51 h 207"/>
                <a:gd name="T2" fmla="*/ 70 w 1011"/>
                <a:gd name="T3" fmla="*/ 58 h 207"/>
                <a:gd name="T4" fmla="*/ 52 w 1011"/>
                <a:gd name="T5" fmla="*/ 71 h 207"/>
                <a:gd name="T6" fmla="*/ 25 w 1011"/>
                <a:gd name="T7" fmla="*/ 207 h 207"/>
                <a:gd name="T8" fmla="*/ 42 w 1011"/>
                <a:gd name="T9" fmla="*/ 163 h 207"/>
                <a:gd name="T10" fmla="*/ 63 w 1011"/>
                <a:gd name="T11" fmla="*/ 95 h 207"/>
                <a:gd name="T12" fmla="*/ 86 w 1011"/>
                <a:gd name="T13" fmla="*/ 75 h 207"/>
                <a:gd name="T14" fmla="*/ 100 w 1011"/>
                <a:gd name="T15" fmla="*/ 45 h 207"/>
                <a:gd name="T16" fmla="*/ 72 w 1011"/>
                <a:gd name="T17" fmla="*/ 32 h 207"/>
                <a:gd name="T18" fmla="*/ 56 w 1011"/>
                <a:gd name="T19" fmla="*/ 33 h 207"/>
                <a:gd name="T20" fmla="*/ 50 w 1011"/>
                <a:gd name="T21" fmla="*/ 21 h 207"/>
                <a:gd name="T22" fmla="*/ 33 w 1011"/>
                <a:gd name="T23" fmla="*/ 0 h 207"/>
                <a:gd name="T24" fmla="*/ 20 w 1011"/>
                <a:gd name="T25" fmla="*/ 34 h 207"/>
                <a:gd name="T26" fmla="*/ 0 w 1011"/>
                <a:gd name="T27" fmla="*/ 61 h 207"/>
                <a:gd name="T28" fmla="*/ 22 w 1011"/>
                <a:gd name="T29" fmla="*/ 83 h 207"/>
                <a:gd name="T30" fmla="*/ 5 w 1011"/>
                <a:gd name="T31" fmla="*/ 106 h 207"/>
                <a:gd name="T32" fmla="*/ 14 w 1011"/>
                <a:gd name="T33" fmla="*/ 113 h 207"/>
                <a:gd name="T34" fmla="*/ 19 w 1011"/>
                <a:gd name="T35" fmla="*/ 173 h 207"/>
                <a:gd name="T36" fmla="*/ 18 w 1011"/>
                <a:gd name="T37" fmla="*/ 190 h 207"/>
                <a:gd name="T38" fmla="*/ 968 w 1011"/>
                <a:gd name="T39" fmla="*/ 193 h 207"/>
                <a:gd name="T40" fmla="*/ 984 w 1011"/>
                <a:gd name="T41" fmla="*/ 167 h 207"/>
                <a:gd name="T42" fmla="*/ 1011 w 1011"/>
                <a:gd name="T43" fmla="*/ 134 h 207"/>
                <a:gd name="T44" fmla="*/ 997 w 1011"/>
                <a:gd name="T45" fmla="*/ 128 h 207"/>
                <a:gd name="T46" fmla="*/ 987 w 1011"/>
                <a:gd name="T47" fmla="*/ 129 h 207"/>
                <a:gd name="T48" fmla="*/ 985 w 1011"/>
                <a:gd name="T49" fmla="*/ 99 h 207"/>
                <a:gd name="T50" fmla="*/ 977 w 1011"/>
                <a:gd name="T51" fmla="*/ 91 h 207"/>
                <a:gd name="T52" fmla="*/ 965 w 1011"/>
                <a:gd name="T53" fmla="*/ 94 h 207"/>
                <a:gd name="T54" fmla="*/ 967 w 1011"/>
                <a:gd name="T55" fmla="*/ 114 h 207"/>
                <a:gd name="T56" fmla="*/ 964 w 1011"/>
                <a:gd name="T57" fmla="*/ 128 h 207"/>
                <a:gd name="T58" fmla="*/ 946 w 1011"/>
                <a:gd name="T59" fmla="*/ 133 h 207"/>
                <a:gd name="T60" fmla="*/ 941 w 1011"/>
                <a:gd name="T61" fmla="*/ 129 h 207"/>
                <a:gd name="T62" fmla="*/ 926 w 1011"/>
                <a:gd name="T63" fmla="*/ 132 h 207"/>
                <a:gd name="T64" fmla="*/ 912 w 1011"/>
                <a:gd name="T65" fmla="*/ 151 h 207"/>
                <a:gd name="T66" fmla="*/ 920 w 1011"/>
                <a:gd name="T67" fmla="*/ 165 h 207"/>
                <a:gd name="T68" fmla="*/ 933 w 1011"/>
                <a:gd name="T69" fmla="*/ 164 h 207"/>
                <a:gd name="T70" fmla="*/ 965 w 1011"/>
                <a:gd name="T71" fmla="*/ 154 h 207"/>
                <a:gd name="T72" fmla="*/ 972 w 1011"/>
                <a:gd name="T73" fmla="*/ 159 h 207"/>
                <a:gd name="T74" fmla="*/ 952 w 1011"/>
                <a:gd name="T75" fmla="*/ 171 h 207"/>
                <a:gd name="T76" fmla="*/ 945 w 1011"/>
                <a:gd name="T77" fmla="*/ 19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11" h="207">
                  <a:moveTo>
                    <a:pt x="49" y="64"/>
                  </a:moveTo>
                  <a:cubicBezTo>
                    <a:pt x="49" y="54"/>
                    <a:pt x="57" y="52"/>
                    <a:pt x="66" y="51"/>
                  </a:cubicBezTo>
                  <a:cubicBezTo>
                    <a:pt x="68" y="52"/>
                    <a:pt x="70" y="53"/>
                    <a:pt x="70" y="55"/>
                  </a:cubicBezTo>
                  <a:cubicBezTo>
                    <a:pt x="70" y="58"/>
                    <a:pt x="70" y="58"/>
                    <a:pt x="70" y="58"/>
                  </a:cubicBezTo>
                  <a:cubicBezTo>
                    <a:pt x="70" y="61"/>
                    <a:pt x="57" y="71"/>
                    <a:pt x="54" y="71"/>
                  </a:cubicBezTo>
                  <a:cubicBezTo>
                    <a:pt x="52" y="71"/>
                    <a:pt x="52" y="71"/>
                    <a:pt x="52" y="71"/>
                  </a:cubicBezTo>
                  <a:cubicBezTo>
                    <a:pt x="49" y="71"/>
                    <a:pt x="49" y="67"/>
                    <a:pt x="49" y="64"/>
                  </a:cubicBezTo>
                  <a:close/>
                  <a:moveTo>
                    <a:pt x="25" y="207"/>
                  </a:moveTo>
                  <a:cubicBezTo>
                    <a:pt x="32" y="203"/>
                    <a:pt x="38" y="200"/>
                    <a:pt x="38" y="189"/>
                  </a:cubicBezTo>
                  <a:cubicBezTo>
                    <a:pt x="38" y="180"/>
                    <a:pt x="40" y="172"/>
                    <a:pt x="42" y="163"/>
                  </a:cubicBezTo>
                  <a:cubicBezTo>
                    <a:pt x="44" y="148"/>
                    <a:pt x="42" y="122"/>
                    <a:pt x="45" y="108"/>
                  </a:cubicBezTo>
                  <a:cubicBezTo>
                    <a:pt x="47" y="98"/>
                    <a:pt x="55" y="99"/>
                    <a:pt x="63" y="95"/>
                  </a:cubicBezTo>
                  <a:cubicBezTo>
                    <a:pt x="69" y="92"/>
                    <a:pt x="73" y="86"/>
                    <a:pt x="78" y="82"/>
                  </a:cubicBezTo>
                  <a:cubicBezTo>
                    <a:pt x="81" y="79"/>
                    <a:pt x="84" y="77"/>
                    <a:pt x="86" y="75"/>
                  </a:cubicBezTo>
                  <a:cubicBezTo>
                    <a:pt x="89" y="72"/>
                    <a:pt x="91" y="70"/>
                    <a:pt x="94" y="67"/>
                  </a:cubicBezTo>
                  <a:cubicBezTo>
                    <a:pt x="102" y="59"/>
                    <a:pt x="97" y="51"/>
                    <a:pt x="100" y="45"/>
                  </a:cubicBezTo>
                  <a:cubicBezTo>
                    <a:pt x="97" y="38"/>
                    <a:pt x="95" y="33"/>
                    <a:pt x="85" y="33"/>
                  </a:cubicBezTo>
                  <a:cubicBezTo>
                    <a:pt x="82" y="33"/>
                    <a:pt x="75" y="33"/>
                    <a:pt x="72" y="32"/>
                  </a:cubicBezTo>
                  <a:cubicBezTo>
                    <a:pt x="66" y="31"/>
                    <a:pt x="67" y="33"/>
                    <a:pt x="62" y="33"/>
                  </a:cubicBezTo>
                  <a:cubicBezTo>
                    <a:pt x="56" y="33"/>
                    <a:pt x="56" y="33"/>
                    <a:pt x="56" y="33"/>
                  </a:cubicBezTo>
                  <a:cubicBezTo>
                    <a:pt x="54" y="33"/>
                    <a:pt x="50" y="30"/>
                    <a:pt x="50" y="28"/>
                  </a:cubicBezTo>
                  <a:cubicBezTo>
                    <a:pt x="50" y="21"/>
                    <a:pt x="50" y="21"/>
                    <a:pt x="50" y="21"/>
                  </a:cubicBezTo>
                  <a:cubicBezTo>
                    <a:pt x="50" y="18"/>
                    <a:pt x="51" y="13"/>
                    <a:pt x="52" y="10"/>
                  </a:cubicBezTo>
                  <a:cubicBezTo>
                    <a:pt x="47" y="3"/>
                    <a:pt x="46" y="0"/>
                    <a:pt x="33" y="0"/>
                  </a:cubicBezTo>
                  <a:cubicBezTo>
                    <a:pt x="27" y="0"/>
                    <a:pt x="24" y="8"/>
                    <a:pt x="23" y="14"/>
                  </a:cubicBezTo>
                  <a:cubicBezTo>
                    <a:pt x="22" y="23"/>
                    <a:pt x="24" y="27"/>
                    <a:pt x="20" y="34"/>
                  </a:cubicBezTo>
                  <a:cubicBezTo>
                    <a:pt x="15" y="41"/>
                    <a:pt x="15" y="41"/>
                    <a:pt x="8" y="45"/>
                  </a:cubicBezTo>
                  <a:cubicBezTo>
                    <a:pt x="4" y="48"/>
                    <a:pt x="0" y="55"/>
                    <a:pt x="0" y="61"/>
                  </a:cubicBezTo>
                  <a:cubicBezTo>
                    <a:pt x="0" y="72"/>
                    <a:pt x="3" y="70"/>
                    <a:pt x="12" y="72"/>
                  </a:cubicBezTo>
                  <a:cubicBezTo>
                    <a:pt x="17" y="73"/>
                    <a:pt x="22" y="77"/>
                    <a:pt x="22" y="83"/>
                  </a:cubicBezTo>
                  <a:cubicBezTo>
                    <a:pt x="22" y="83"/>
                    <a:pt x="22" y="83"/>
                    <a:pt x="22" y="83"/>
                  </a:cubicBezTo>
                  <a:cubicBezTo>
                    <a:pt x="22" y="92"/>
                    <a:pt x="5" y="93"/>
                    <a:pt x="5" y="106"/>
                  </a:cubicBezTo>
                  <a:cubicBezTo>
                    <a:pt x="5" y="106"/>
                    <a:pt x="5" y="106"/>
                    <a:pt x="5" y="106"/>
                  </a:cubicBezTo>
                  <a:cubicBezTo>
                    <a:pt x="5" y="114"/>
                    <a:pt x="8" y="113"/>
                    <a:pt x="14" y="113"/>
                  </a:cubicBezTo>
                  <a:cubicBezTo>
                    <a:pt x="22" y="113"/>
                    <a:pt x="19" y="133"/>
                    <a:pt x="19" y="141"/>
                  </a:cubicBezTo>
                  <a:cubicBezTo>
                    <a:pt x="19" y="152"/>
                    <a:pt x="19" y="164"/>
                    <a:pt x="19" y="173"/>
                  </a:cubicBezTo>
                  <a:cubicBezTo>
                    <a:pt x="19" y="178"/>
                    <a:pt x="17" y="182"/>
                    <a:pt x="17" y="185"/>
                  </a:cubicBezTo>
                  <a:cubicBezTo>
                    <a:pt x="17" y="185"/>
                    <a:pt x="18" y="186"/>
                    <a:pt x="18" y="190"/>
                  </a:cubicBezTo>
                  <a:cubicBezTo>
                    <a:pt x="15" y="192"/>
                    <a:pt x="19" y="204"/>
                    <a:pt x="25" y="207"/>
                  </a:cubicBezTo>
                  <a:close/>
                  <a:moveTo>
                    <a:pt x="968" y="193"/>
                  </a:moveTo>
                  <a:cubicBezTo>
                    <a:pt x="973" y="191"/>
                    <a:pt x="975" y="187"/>
                    <a:pt x="979" y="183"/>
                  </a:cubicBezTo>
                  <a:cubicBezTo>
                    <a:pt x="981" y="179"/>
                    <a:pt x="984" y="172"/>
                    <a:pt x="984" y="167"/>
                  </a:cubicBezTo>
                  <a:cubicBezTo>
                    <a:pt x="984" y="155"/>
                    <a:pt x="982" y="155"/>
                    <a:pt x="989" y="150"/>
                  </a:cubicBezTo>
                  <a:cubicBezTo>
                    <a:pt x="1003" y="150"/>
                    <a:pt x="1011" y="148"/>
                    <a:pt x="1011" y="134"/>
                  </a:cubicBezTo>
                  <a:cubicBezTo>
                    <a:pt x="1011" y="132"/>
                    <a:pt x="1011" y="131"/>
                    <a:pt x="1010" y="130"/>
                  </a:cubicBezTo>
                  <a:cubicBezTo>
                    <a:pt x="997" y="128"/>
                    <a:pt x="997" y="128"/>
                    <a:pt x="997" y="128"/>
                  </a:cubicBezTo>
                  <a:cubicBezTo>
                    <a:pt x="995" y="128"/>
                    <a:pt x="995" y="129"/>
                    <a:pt x="994" y="129"/>
                  </a:cubicBezTo>
                  <a:cubicBezTo>
                    <a:pt x="987" y="129"/>
                    <a:pt x="987" y="129"/>
                    <a:pt x="987" y="129"/>
                  </a:cubicBezTo>
                  <a:cubicBezTo>
                    <a:pt x="983" y="129"/>
                    <a:pt x="977" y="126"/>
                    <a:pt x="977" y="122"/>
                  </a:cubicBezTo>
                  <a:cubicBezTo>
                    <a:pt x="977" y="119"/>
                    <a:pt x="985" y="112"/>
                    <a:pt x="985" y="99"/>
                  </a:cubicBezTo>
                  <a:cubicBezTo>
                    <a:pt x="985" y="95"/>
                    <a:pt x="985" y="95"/>
                    <a:pt x="985" y="95"/>
                  </a:cubicBezTo>
                  <a:cubicBezTo>
                    <a:pt x="985" y="93"/>
                    <a:pt x="979" y="91"/>
                    <a:pt x="977" y="91"/>
                  </a:cubicBezTo>
                  <a:cubicBezTo>
                    <a:pt x="975" y="91"/>
                    <a:pt x="975" y="91"/>
                    <a:pt x="975" y="91"/>
                  </a:cubicBezTo>
                  <a:cubicBezTo>
                    <a:pt x="975" y="91"/>
                    <a:pt x="965" y="93"/>
                    <a:pt x="965" y="94"/>
                  </a:cubicBezTo>
                  <a:cubicBezTo>
                    <a:pt x="962" y="95"/>
                    <a:pt x="960" y="96"/>
                    <a:pt x="959" y="100"/>
                  </a:cubicBezTo>
                  <a:cubicBezTo>
                    <a:pt x="957" y="111"/>
                    <a:pt x="967" y="106"/>
                    <a:pt x="967" y="114"/>
                  </a:cubicBezTo>
                  <a:cubicBezTo>
                    <a:pt x="967" y="123"/>
                    <a:pt x="967" y="123"/>
                    <a:pt x="967" y="123"/>
                  </a:cubicBezTo>
                  <a:cubicBezTo>
                    <a:pt x="967" y="124"/>
                    <a:pt x="965" y="126"/>
                    <a:pt x="964" y="128"/>
                  </a:cubicBezTo>
                  <a:cubicBezTo>
                    <a:pt x="963" y="130"/>
                    <a:pt x="961" y="130"/>
                    <a:pt x="958" y="130"/>
                  </a:cubicBezTo>
                  <a:cubicBezTo>
                    <a:pt x="950" y="130"/>
                    <a:pt x="951" y="130"/>
                    <a:pt x="946" y="133"/>
                  </a:cubicBezTo>
                  <a:cubicBezTo>
                    <a:pt x="939" y="133"/>
                    <a:pt x="939" y="133"/>
                    <a:pt x="939" y="133"/>
                  </a:cubicBezTo>
                  <a:cubicBezTo>
                    <a:pt x="941" y="129"/>
                    <a:pt x="941" y="129"/>
                    <a:pt x="941" y="129"/>
                  </a:cubicBezTo>
                  <a:cubicBezTo>
                    <a:pt x="938" y="128"/>
                    <a:pt x="938" y="128"/>
                    <a:pt x="938" y="128"/>
                  </a:cubicBezTo>
                  <a:cubicBezTo>
                    <a:pt x="928" y="128"/>
                    <a:pt x="935" y="130"/>
                    <a:pt x="926" y="132"/>
                  </a:cubicBezTo>
                  <a:cubicBezTo>
                    <a:pt x="929" y="137"/>
                    <a:pt x="931" y="129"/>
                    <a:pt x="935" y="136"/>
                  </a:cubicBezTo>
                  <a:cubicBezTo>
                    <a:pt x="924" y="137"/>
                    <a:pt x="916" y="144"/>
                    <a:pt x="912" y="151"/>
                  </a:cubicBezTo>
                  <a:cubicBezTo>
                    <a:pt x="917" y="164"/>
                    <a:pt x="917" y="164"/>
                    <a:pt x="917" y="164"/>
                  </a:cubicBezTo>
                  <a:cubicBezTo>
                    <a:pt x="918" y="165"/>
                    <a:pt x="918" y="165"/>
                    <a:pt x="920" y="165"/>
                  </a:cubicBezTo>
                  <a:cubicBezTo>
                    <a:pt x="920" y="165"/>
                    <a:pt x="920" y="165"/>
                    <a:pt x="920" y="165"/>
                  </a:cubicBezTo>
                  <a:cubicBezTo>
                    <a:pt x="921" y="165"/>
                    <a:pt x="930" y="164"/>
                    <a:pt x="933" y="164"/>
                  </a:cubicBezTo>
                  <a:cubicBezTo>
                    <a:pt x="935" y="164"/>
                    <a:pt x="942" y="161"/>
                    <a:pt x="944" y="161"/>
                  </a:cubicBezTo>
                  <a:cubicBezTo>
                    <a:pt x="948" y="159"/>
                    <a:pt x="961" y="154"/>
                    <a:pt x="965" y="154"/>
                  </a:cubicBezTo>
                  <a:cubicBezTo>
                    <a:pt x="966" y="154"/>
                    <a:pt x="966" y="154"/>
                    <a:pt x="966" y="154"/>
                  </a:cubicBezTo>
                  <a:cubicBezTo>
                    <a:pt x="969" y="154"/>
                    <a:pt x="972" y="157"/>
                    <a:pt x="972" y="159"/>
                  </a:cubicBezTo>
                  <a:cubicBezTo>
                    <a:pt x="972" y="161"/>
                    <a:pt x="968" y="168"/>
                    <a:pt x="967" y="169"/>
                  </a:cubicBezTo>
                  <a:cubicBezTo>
                    <a:pt x="964" y="171"/>
                    <a:pt x="957" y="171"/>
                    <a:pt x="952" y="171"/>
                  </a:cubicBezTo>
                  <a:cubicBezTo>
                    <a:pt x="951" y="172"/>
                    <a:pt x="945" y="179"/>
                    <a:pt x="945" y="182"/>
                  </a:cubicBezTo>
                  <a:cubicBezTo>
                    <a:pt x="945" y="190"/>
                    <a:pt x="945" y="190"/>
                    <a:pt x="945" y="190"/>
                  </a:cubicBezTo>
                  <a:cubicBezTo>
                    <a:pt x="947" y="202"/>
                    <a:pt x="960" y="198"/>
                    <a:pt x="968" y="1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9" name="ïšḻïḑe"/>
            <p:cNvSpPr/>
            <p:nvPr/>
          </p:nvSpPr>
          <p:spPr bwMode="auto">
            <a:xfrm>
              <a:off x="5301300" y="3756463"/>
              <a:ext cx="184051" cy="162238"/>
            </a:xfrm>
            <a:custGeom>
              <a:avLst/>
              <a:gdLst>
                <a:gd name="T0" fmla="*/ 68 w 135"/>
                <a:gd name="T1" fmla="*/ 85 h 119"/>
                <a:gd name="T2" fmla="*/ 66 w 135"/>
                <a:gd name="T3" fmla="*/ 85 h 119"/>
                <a:gd name="T4" fmla="*/ 42 w 135"/>
                <a:gd name="T5" fmla="*/ 0 h 119"/>
                <a:gd name="T6" fmla="*/ 0 w 135"/>
                <a:gd name="T7" fmla="*/ 0 h 119"/>
                <a:gd name="T8" fmla="*/ 0 w 135"/>
                <a:gd name="T9" fmla="*/ 119 h 119"/>
                <a:gd name="T10" fmla="*/ 23 w 135"/>
                <a:gd name="T11" fmla="*/ 119 h 119"/>
                <a:gd name="T12" fmla="*/ 23 w 135"/>
                <a:gd name="T13" fmla="*/ 17 h 119"/>
                <a:gd name="T14" fmla="*/ 23 w 135"/>
                <a:gd name="T15" fmla="*/ 17 h 119"/>
                <a:gd name="T16" fmla="*/ 57 w 135"/>
                <a:gd name="T17" fmla="*/ 119 h 119"/>
                <a:gd name="T18" fmla="*/ 78 w 135"/>
                <a:gd name="T19" fmla="*/ 119 h 119"/>
                <a:gd name="T20" fmla="*/ 111 w 135"/>
                <a:gd name="T21" fmla="*/ 17 h 119"/>
                <a:gd name="T22" fmla="*/ 111 w 135"/>
                <a:gd name="T23" fmla="*/ 17 h 119"/>
                <a:gd name="T24" fmla="*/ 111 w 135"/>
                <a:gd name="T25" fmla="*/ 119 h 119"/>
                <a:gd name="T26" fmla="*/ 135 w 135"/>
                <a:gd name="T27" fmla="*/ 119 h 119"/>
                <a:gd name="T28" fmla="*/ 135 w 135"/>
                <a:gd name="T29" fmla="*/ 0 h 119"/>
                <a:gd name="T30" fmla="*/ 94 w 135"/>
                <a:gd name="T31" fmla="*/ 0 h 119"/>
                <a:gd name="T32" fmla="*/ 68 w 135"/>
                <a:gd name="T33" fmla="*/ 8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5" h="119">
                  <a:moveTo>
                    <a:pt x="68" y="85"/>
                  </a:moveTo>
                  <a:lnTo>
                    <a:pt x="66" y="85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119"/>
                  </a:lnTo>
                  <a:lnTo>
                    <a:pt x="23" y="119"/>
                  </a:lnTo>
                  <a:lnTo>
                    <a:pt x="23" y="17"/>
                  </a:lnTo>
                  <a:lnTo>
                    <a:pt x="23" y="17"/>
                  </a:lnTo>
                  <a:lnTo>
                    <a:pt x="57" y="119"/>
                  </a:lnTo>
                  <a:lnTo>
                    <a:pt x="78" y="119"/>
                  </a:lnTo>
                  <a:lnTo>
                    <a:pt x="111" y="17"/>
                  </a:lnTo>
                  <a:lnTo>
                    <a:pt x="111" y="17"/>
                  </a:lnTo>
                  <a:lnTo>
                    <a:pt x="111" y="119"/>
                  </a:lnTo>
                  <a:lnTo>
                    <a:pt x="135" y="119"/>
                  </a:lnTo>
                  <a:lnTo>
                    <a:pt x="135" y="0"/>
                  </a:lnTo>
                  <a:lnTo>
                    <a:pt x="94" y="0"/>
                  </a:lnTo>
                  <a:lnTo>
                    <a:pt x="68" y="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0" name="iŝľíďe"/>
            <p:cNvSpPr/>
            <p:nvPr/>
          </p:nvSpPr>
          <p:spPr bwMode="auto">
            <a:xfrm>
              <a:off x="5526251" y="3756463"/>
              <a:ext cx="35447" cy="1622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1" name="iṡľidé"/>
            <p:cNvSpPr/>
            <p:nvPr/>
          </p:nvSpPr>
          <p:spPr bwMode="auto">
            <a:xfrm>
              <a:off x="5601235" y="3756463"/>
              <a:ext cx="144514" cy="162238"/>
            </a:xfrm>
            <a:custGeom>
              <a:avLst/>
              <a:gdLst>
                <a:gd name="T0" fmla="*/ 83 w 106"/>
                <a:gd name="T1" fmla="*/ 93 h 119"/>
                <a:gd name="T2" fmla="*/ 83 w 106"/>
                <a:gd name="T3" fmla="*/ 93 h 119"/>
                <a:gd name="T4" fmla="*/ 38 w 106"/>
                <a:gd name="T5" fmla="*/ 0 h 119"/>
                <a:gd name="T6" fmla="*/ 0 w 106"/>
                <a:gd name="T7" fmla="*/ 0 h 119"/>
                <a:gd name="T8" fmla="*/ 0 w 106"/>
                <a:gd name="T9" fmla="*/ 119 h 119"/>
                <a:gd name="T10" fmla="*/ 23 w 106"/>
                <a:gd name="T11" fmla="*/ 119 h 119"/>
                <a:gd name="T12" fmla="*/ 23 w 106"/>
                <a:gd name="T13" fmla="*/ 19 h 119"/>
                <a:gd name="T14" fmla="*/ 23 w 106"/>
                <a:gd name="T15" fmla="*/ 19 h 119"/>
                <a:gd name="T16" fmla="*/ 71 w 106"/>
                <a:gd name="T17" fmla="*/ 119 h 119"/>
                <a:gd name="T18" fmla="*/ 106 w 106"/>
                <a:gd name="T19" fmla="*/ 119 h 119"/>
                <a:gd name="T20" fmla="*/ 106 w 106"/>
                <a:gd name="T21" fmla="*/ 0 h 119"/>
                <a:gd name="T22" fmla="*/ 83 w 106"/>
                <a:gd name="T23" fmla="*/ 0 h 119"/>
                <a:gd name="T24" fmla="*/ 83 w 106"/>
                <a:gd name="T25" fmla="*/ 9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6" h="119">
                  <a:moveTo>
                    <a:pt x="83" y="93"/>
                  </a:moveTo>
                  <a:lnTo>
                    <a:pt x="83" y="93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19"/>
                  </a:lnTo>
                  <a:lnTo>
                    <a:pt x="23" y="119"/>
                  </a:lnTo>
                  <a:lnTo>
                    <a:pt x="23" y="19"/>
                  </a:lnTo>
                  <a:lnTo>
                    <a:pt x="23" y="19"/>
                  </a:lnTo>
                  <a:lnTo>
                    <a:pt x="71" y="119"/>
                  </a:lnTo>
                  <a:lnTo>
                    <a:pt x="106" y="119"/>
                  </a:lnTo>
                  <a:lnTo>
                    <a:pt x="106" y="0"/>
                  </a:lnTo>
                  <a:lnTo>
                    <a:pt x="83" y="0"/>
                  </a:lnTo>
                  <a:lnTo>
                    <a:pt x="83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2" name="íśļíḋe"/>
            <p:cNvSpPr/>
            <p:nvPr/>
          </p:nvSpPr>
          <p:spPr bwMode="auto">
            <a:xfrm>
              <a:off x="5778469" y="3756463"/>
              <a:ext cx="125427" cy="162238"/>
            </a:xfrm>
            <a:custGeom>
              <a:avLst/>
              <a:gdLst>
                <a:gd name="T0" fmla="*/ 90 w 92"/>
                <a:gd name="T1" fmla="*/ 19 h 119"/>
                <a:gd name="T2" fmla="*/ 90 w 92"/>
                <a:gd name="T3" fmla="*/ 0 h 119"/>
                <a:gd name="T4" fmla="*/ 5 w 92"/>
                <a:gd name="T5" fmla="*/ 0 h 119"/>
                <a:gd name="T6" fmla="*/ 5 w 92"/>
                <a:gd name="T7" fmla="*/ 19 h 119"/>
                <a:gd name="T8" fmla="*/ 59 w 92"/>
                <a:gd name="T9" fmla="*/ 19 h 119"/>
                <a:gd name="T10" fmla="*/ 0 w 92"/>
                <a:gd name="T11" fmla="*/ 97 h 119"/>
                <a:gd name="T12" fmla="*/ 0 w 92"/>
                <a:gd name="T13" fmla="*/ 119 h 119"/>
                <a:gd name="T14" fmla="*/ 92 w 92"/>
                <a:gd name="T15" fmla="*/ 119 h 119"/>
                <a:gd name="T16" fmla="*/ 92 w 92"/>
                <a:gd name="T17" fmla="*/ 97 h 119"/>
                <a:gd name="T18" fmla="*/ 33 w 92"/>
                <a:gd name="T19" fmla="*/ 97 h 119"/>
                <a:gd name="T20" fmla="*/ 90 w 92"/>
                <a:gd name="T21" fmla="*/ 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2" h="119">
                  <a:moveTo>
                    <a:pt x="90" y="19"/>
                  </a:moveTo>
                  <a:lnTo>
                    <a:pt x="90" y="0"/>
                  </a:lnTo>
                  <a:lnTo>
                    <a:pt x="5" y="0"/>
                  </a:lnTo>
                  <a:lnTo>
                    <a:pt x="5" y="19"/>
                  </a:lnTo>
                  <a:lnTo>
                    <a:pt x="59" y="19"/>
                  </a:lnTo>
                  <a:lnTo>
                    <a:pt x="0" y="97"/>
                  </a:lnTo>
                  <a:lnTo>
                    <a:pt x="0" y="119"/>
                  </a:lnTo>
                  <a:lnTo>
                    <a:pt x="92" y="119"/>
                  </a:lnTo>
                  <a:lnTo>
                    <a:pt x="92" y="97"/>
                  </a:lnTo>
                  <a:lnTo>
                    <a:pt x="33" y="97"/>
                  </a:lnTo>
                  <a:lnTo>
                    <a:pt x="9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3" name="îṣ1ïḑé"/>
            <p:cNvSpPr/>
            <p:nvPr/>
          </p:nvSpPr>
          <p:spPr bwMode="auto">
            <a:xfrm>
              <a:off x="5939343" y="3756463"/>
              <a:ext cx="139061" cy="162238"/>
            </a:xfrm>
            <a:custGeom>
              <a:avLst/>
              <a:gdLst>
                <a:gd name="T0" fmla="*/ 33 w 43"/>
                <a:gd name="T1" fmla="*/ 27 h 50"/>
                <a:gd name="T2" fmla="*/ 30 w 43"/>
                <a:gd name="T3" fmla="*/ 39 h 50"/>
                <a:gd name="T4" fmla="*/ 22 w 43"/>
                <a:gd name="T5" fmla="*/ 43 h 50"/>
                <a:gd name="T6" fmla="*/ 13 w 43"/>
                <a:gd name="T7" fmla="*/ 39 h 50"/>
                <a:gd name="T8" fmla="*/ 11 w 43"/>
                <a:gd name="T9" fmla="*/ 27 h 50"/>
                <a:gd name="T10" fmla="*/ 11 w 43"/>
                <a:gd name="T11" fmla="*/ 0 h 50"/>
                <a:gd name="T12" fmla="*/ 0 w 43"/>
                <a:gd name="T13" fmla="*/ 0 h 50"/>
                <a:gd name="T14" fmla="*/ 0 w 43"/>
                <a:gd name="T15" fmla="*/ 31 h 50"/>
                <a:gd name="T16" fmla="*/ 22 w 43"/>
                <a:gd name="T17" fmla="*/ 50 h 50"/>
                <a:gd name="T18" fmla="*/ 43 w 43"/>
                <a:gd name="T19" fmla="*/ 31 h 50"/>
                <a:gd name="T20" fmla="*/ 43 w 43"/>
                <a:gd name="T21" fmla="*/ 0 h 50"/>
                <a:gd name="T22" fmla="*/ 33 w 43"/>
                <a:gd name="T23" fmla="*/ 0 h 50"/>
                <a:gd name="T24" fmla="*/ 33 w 43"/>
                <a:gd name="T25" fmla="*/ 2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50">
                  <a:moveTo>
                    <a:pt x="33" y="27"/>
                  </a:moveTo>
                  <a:cubicBezTo>
                    <a:pt x="33" y="33"/>
                    <a:pt x="32" y="37"/>
                    <a:pt x="30" y="39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8" y="43"/>
                    <a:pt x="15" y="42"/>
                    <a:pt x="13" y="39"/>
                  </a:cubicBezTo>
                  <a:cubicBezTo>
                    <a:pt x="11" y="37"/>
                    <a:pt x="10" y="33"/>
                    <a:pt x="11" y="27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44"/>
                    <a:pt x="7" y="50"/>
                    <a:pt x="22" y="50"/>
                  </a:cubicBezTo>
                  <a:cubicBezTo>
                    <a:pt x="36" y="50"/>
                    <a:pt x="43" y="44"/>
                    <a:pt x="43" y="31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3" y="0"/>
                    <a:pt x="33" y="0"/>
                    <a:pt x="33" y="0"/>
                  </a:cubicBezTo>
                  <a:lnTo>
                    <a:pt x="33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4" name="íṧḷíďè"/>
            <p:cNvSpPr/>
            <p:nvPr/>
          </p:nvSpPr>
          <p:spPr bwMode="auto">
            <a:xfrm>
              <a:off x="6175202" y="3756463"/>
              <a:ext cx="141788" cy="162238"/>
            </a:xfrm>
            <a:custGeom>
              <a:avLst/>
              <a:gdLst>
                <a:gd name="T0" fmla="*/ 33 w 44"/>
                <a:gd name="T1" fmla="*/ 27 h 50"/>
                <a:gd name="T2" fmla="*/ 31 w 44"/>
                <a:gd name="T3" fmla="*/ 39 h 50"/>
                <a:gd name="T4" fmla="*/ 22 w 44"/>
                <a:gd name="T5" fmla="*/ 43 h 50"/>
                <a:gd name="T6" fmla="*/ 13 w 44"/>
                <a:gd name="T7" fmla="*/ 39 h 50"/>
                <a:gd name="T8" fmla="*/ 11 w 44"/>
                <a:gd name="T9" fmla="*/ 27 h 50"/>
                <a:gd name="T10" fmla="*/ 11 w 44"/>
                <a:gd name="T11" fmla="*/ 0 h 50"/>
                <a:gd name="T12" fmla="*/ 0 w 44"/>
                <a:gd name="T13" fmla="*/ 0 h 50"/>
                <a:gd name="T14" fmla="*/ 0 w 44"/>
                <a:gd name="T15" fmla="*/ 31 h 50"/>
                <a:gd name="T16" fmla="*/ 22 w 44"/>
                <a:gd name="T17" fmla="*/ 50 h 50"/>
                <a:gd name="T18" fmla="*/ 44 w 44"/>
                <a:gd name="T19" fmla="*/ 31 h 50"/>
                <a:gd name="T20" fmla="*/ 44 w 44"/>
                <a:gd name="T21" fmla="*/ 0 h 50"/>
                <a:gd name="T22" fmla="*/ 33 w 44"/>
                <a:gd name="T23" fmla="*/ 0 h 50"/>
                <a:gd name="T24" fmla="*/ 33 w 44"/>
                <a:gd name="T25" fmla="*/ 2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" h="50">
                  <a:moveTo>
                    <a:pt x="33" y="27"/>
                  </a:moveTo>
                  <a:cubicBezTo>
                    <a:pt x="33" y="33"/>
                    <a:pt x="32" y="37"/>
                    <a:pt x="31" y="39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8" y="43"/>
                    <a:pt x="15" y="42"/>
                    <a:pt x="13" y="39"/>
                  </a:cubicBezTo>
                  <a:cubicBezTo>
                    <a:pt x="11" y="37"/>
                    <a:pt x="11" y="33"/>
                    <a:pt x="11" y="27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44"/>
                    <a:pt x="8" y="50"/>
                    <a:pt x="22" y="50"/>
                  </a:cubicBezTo>
                  <a:cubicBezTo>
                    <a:pt x="36" y="50"/>
                    <a:pt x="43" y="44"/>
                    <a:pt x="44" y="31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33" y="0"/>
                    <a:pt x="33" y="0"/>
                    <a:pt x="33" y="0"/>
                  </a:cubicBezTo>
                  <a:lnTo>
                    <a:pt x="33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5" name="i$1iḓê"/>
            <p:cNvSpPr/>
            <p:nvPr/>
          </p:nvSpPr>
          <p:spPr bwMode="auto">
            <a:xfrm>
              <a:off x="6359253" y="3756463"/>
              <a:ext cx="148604" cy="162238"/>
            </a:xfrm>
            <a:custGeom>
              <a:avLst/>
              <a:gdLst>
                <a:gd name="T0" fmla="*/ 85 w 109"/>
                <a:gd name="T1" fmla="*/ 93 h 119"/>
                <a:gd name="T2" fmla="*/ 83 w 109"/>
                <a:gd name="T3" fmla="*/ 93 h 119"/>
                <a:gd name="T4" fmla="*/ 38 w 109"/>
                <a:gd name="T5" fmla="*/ 0 h 119"/>
                <a:gd name="T6" fmla="*/ 0 w 109"/>
                <a:gd name="T7" fmla="*/ 0 h 119"/>
                <a:gd name="T8" fmla="*/ 0 w 109"/>
                <a:gd name="T9" fmla="*/ 119 h 119"/>
                <a:gd name="T10" fmla="*/ 23 w 109"/>
                <a:gd name="T11" fmla="*/ 119 h 119"/>
                <a:gd name="T12" fmla="*/ 23 w 109"/>
                <a:gd name="T13" fmla="*/ 19 h 119"/>
                <a:gd name="T14" fmla="*/ 26 w 109"/>
                <a:gd name="T15" fmla="*/ 19 h 119"/>
                <a:gd name="T16" fmla="*/ 71 w 109"/>
                <a:gd name="T17" fmla="*/ 119 h 119"/>
                <a:gd name="T18" fmla="*/ 109 w 109"/>
                <a:gd name="T19" fmla="*/ 119 h 119"/>
                <a:gd name="T20" fmla="*/ 109 w 109"/>
                <a:gd name="T21" fmla="*/ 0 h 119"/>
                <a:gd name="T22" fmla="*/ 85 w 109"/>
                <a:gd name="T23" fmla="*/ 0 h 119"/>
                <a:gd name="T24" fmla="*/ 85 w 109"/>
                <a:gd name="T25" fmla="*/ 9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19">
                  <a:moveTo>
                    <a:pt x="85" y="93"/>
                  </a:moveTo>
                  <a:lnTo>
                    <a:pt x="83" y="93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19"/>
                  </a:lnTo>
                  <a:lnTo>
                    <a:pt x="23" y="119"/>
                  </a:lnTo>
                  <a:lnTo>
                    <a:pt x="23" y="19"/>
                  </a:lnTo>
                  <a:lnTo>
                    <a:pt x="26" y="19"/>
                  </a:lnTo>
                  <a:lnTo>
                    <a:pt x="71" y="119"/>
                  </a:lnTo>
                  <a:lnTo>
                    <a:pt x="109" y="119"/>
                  </a:lnTo>
                  <a:lnTo>
                    <a:pt x="109" y="0"/>
                  </a:lnTo>
                  <a:lnTo>
                    <a:pt x="85" y="0"/>
                  </a:lnTo>
                  <a:lnTo>
                    <a:pt x="85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6" name="iṩḻïḍê"/>
            <p:cNvSpPr/>
            <p:nvPr/>
          </p:nvSpPr>
          <p:spPr bwMode="auto">
            <a:xfrm>
              <a:off x="6546030" y="3756463"/>
              <a:ext cx="35447" cy="1622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7" name="îSliḑè"/>
            <p:cNvSpPr/>
            <p:nvPr/>
          </p:nvSpPr>
          <p:spPr bwMode="auto">
            <a:xfrm>
              <a:off x="6610107" y="3756463"/>
              <a:ext cx="155421" cy="162238"/>
            </a:xfrm>
            <a:custGeom>
              <a:avLst/>
              <a:gdLst>
                <a:gd name="T0" fmla="*/ 59 w 114"/>
                <a:gd name="T1" fmla="*/ 93 h 119"/>
                <a:gd name="T2" fmla="*/ 57 w 114"/>
                <a:gd name="T3" fmla="*/ 93 h 119"/>
                <a:gd name="T4" fmla="*/ 26 w 114"/>
                <a:gd name="T5" fmla="*/ 0 h 119"/>
                <a:gd name="T6" fmla="*/ 0 w 114"/>
                <a:gd name="T7" fmla="*/ 0 h 119"/>
                <a:gd name="T8" fmla="*/ 43 w 114"/>
                <a:gd name="T9" fmla="*/ 119 h 119"/>
                <a:gd name="T10" fmla="*/ 71 w 114"/>
                <a:gd name="T11" fmla="*/ 119 h 119"/>
                <a:gd name="T12" fmla="*/ 114 w 114"/>
                <a:gd name="T13" fmla="*/ 0 h 119"/>
                <a:gd name="T14" fmla="*/ 90 w 114"/>
                <a:gd name="T15" fmla="*/ 0 h 119"/>
                <a:gd name="T16" fmla="*/ 59 w 114"/>
                <a:gd name="T17" fmla="*/ 9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119">
                  <a:moveTo>
                    <a:pt x="59" y="93"/>
                  </a:moveTo>
                  <a:lnTo>
                    <a:pt x="57" y="93"/>
                  </a:lnTo>
                  <a:lnTo>
                    <a:pt x="26" y="0"/>
                  </a:lnTo>
                  <a:lnTo>
                    <a:pt x="0" y="0"/>
                  </a:lnTo>
                  <a:lnTo>
                    <a:pt x="43" y="119"/>
                  </a:lnTo>
                  <a:lnTo>
                    <a:pt x="71" y="119"/>
                  </a:lnTo>
                  <a:lnTo>
                    <a:pt x="114" y="0"/>
                  </a:lnTo>
                  <a:lnTo>
                    <a:pt x="90" y="0"/>
                  </a:lnTo>
                  <a:lnTo>
                    <a:pt x="59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8" name="ïṥļïde"/>
            <p:cNvSpPr/>
            <p:nvPr/>
          </p:nvSpPr>
          <p:spPr bwMode="auto">
            <a:xfrm>
              <a:off x="6794159" y="3756463"/>
              <a:ext cx="110431" cy="162238"/>
            </a:xfrm>
            <a:custGeom>
              <a:avLst/>
              <a:gdLst>
                <a:gd name="T0" fmla="*/ 26 w 81"/>
                <a:gd name="T1" fmla="*/ 66 h 119"/>
                <a:gd name="T2" fmla="*/ 76 w 81"/>
                <a:gd name="T3" fmla="*/ 66 h 119"/>
                <a:gd name="T4" fmla="*/ 76 w 81"/>
                <a:gd name="T5" fmla="*/ 47 h 119"/>
                <a:gd name="T6" fmla="*/ 26 w 81"/>
                <a:gd name="T7" fmla="*/ 47 h 119"/>
                <a:gd name="T8" fmla="*/ 26 w 81"/>
                <a:gd name="T9" fmla="*/ 19 h 119"/>
                <a:gd name="T10" fmla="*/ 78 w 81"/>
                <a:gd name="T11" fmla="*/ 19 h 119"/>
                <a:gd name="T12" fmla="*/ 78 w 81"/>
                <a:gd name="T13" fmla="*/ 0 h 119"/>
                <a:gd name="T14" fmla="*/ 0 w 81"/>
                <a:gd name="T15" fmla="*/ 0 h 119"/>
                <a:gd name="T16" fmla="*/ 0 w 81"/>
                <a:gd name="T17" fmla="*/ 119 h 119"/>
                <a:gd name="T18" fmla="*/ 81 w 81"/>
                <a:gd name="T19" fmla="*/ 119 h 119"/>
                <a:gd name="T20" fmla="*/ 81 w 81"/>
                <a:gd name="T21" fmla="*/ 97 h 119"/>
                <a:gd name="T22" fmla="*/ 26 w 81"/>
                <a:gd name="T23" fmla="*/ 97 h 119"/>
                <a:gd name="T24" fmla="*/ 26 w 81"/>
                <a:gd name="T25" fmla="*/ 66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1" h="119">
                  <a:moveTo>
                    <a:pt x="26" y="66"/>
                  </a:moveTo>
                  <a:lnTo>
                    <a:pt x="76" y="66"/>
                  </a:lnTo>
                  <a:lnTo>
                    <a:pt x="76" y="47"/>
                  </a:lnTo>
                  <a:lnTo>
                    <a:pt x="26" y="47"/>
                  </a:lnTo>
                  <a:lnTo>
                    <a:pt x="26" y="19"/>
                  </a:lnTo>
                  <a:lnTo>
                    <a:pt x="78" y="19"/>
                  </a:lnTo>
                  <a:lnTo>
                    <a:pt x="78" y="0"/>
                  </a:lnTo>
                  <a:lnTo>
                    <a:pt x="0" y="0"/>
                  </a:lnTo>
                  <a:lnTo>
                    <a:pt x="0" y="119"/>
                  </a:lnTo>
                  <a:lnTo>
                    <a:pt x="81" y="119"/>
                  </a:lnTo>
                  <a:lnTo>
                    <a:pt x="81" y="97"/>
                  </a:lnTo>
                  <a:lnTo>
                    <a:pt x="26" y="97"/>
                  </a:lnTo>
                  <a:lnTo>
                    <a:pt x="26" y="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9" name="ïś1ïďe"/>
            <p:cNvSpPr/>
            <p:nvPr/>
          </p:nvSpPr>
          <p:spPr bwMode="auto">
            <a:xfrm>
              <a:off x="6942763" y="3756463"/>
              <a:ext cx="129517" cy="162238"/>
            </a:xfrm>
            <a:custGeom>
              <a:avLst/>
              <a:gdLst>
                <a:gd name="T0" fmla="*/ 37 w 40"/>
                <a:gd name="T1" fmla="*/ 36 h 50"/>
                <a:gd name="T2" fmla="*/ 28 w 40"/>
                <a:gd name="T3" fmla="*/ 25 h 50"/>
                <a:gd name="T4" fmla="*/ 28 w 40"/>
                <a:gd name="T5" fmla="*/ 25 h 50"/>
                <a:gd name="T6" fmla="*/ 39 w 40"/>
                <a:gd name="T7" fmla="*/ 13 h 50"/>
                <a:gd name="T8" fmla="*/ 21 w 40"/>
                <a:gd name="T9" fmla="*/ 0 h 50"/>
                <a:gd name="T10" fmla="*/ 0 w 40"/>
                <a:gd name="T11" fmla="*/ 0 h 50"/>
                <a:gd name="T12" fmla="*/ 0 w 40"/>
                <a:gd name="T13" fmla="*/ 50 h 50"/>
                <a:gd name="T14" fmla="*/ 11 w 40"/>
                <a:gd name="T15" fmla="*/ 50 h 50"/>
                <a:gd name="T16" fmla="*/ 11 w 40"/>
                <a:gd name="T17" fmla="*/ 30 h 50"/>
                <a:gd name="T18" fmla="*/ 22 w 40"/>
                <a:gd name="T19" fmla="*/ 30 h 50"/>
                <a:gd name="T20" fmla="*/ 27 w 40"/>
                <a:gd name="T21" fmla="*/ 36 h 50"/>
                <a:gd name="T22" fmla="*/ 29 w 40"/>
                <a:gd name="T23" fmla="*/ 50 h 50"/>
                <a:gd name="T24" fmla="*/ 40 w 40"/>
                <a:gd name="T25" fmla="*/ 50 h 50"/>
                <a:gd name="T26" fmla="*/ 38 w 40"/>
                <a:gd name="T27" fmla="*/ 38 h 50"/>
                <a:gd name="T28" fmla="*/ 37 w 40"/>
                <a:gd name="T29" fmla="*/ 36 h 50"/>
                <a:gd name="T30" fmla="*/ 20 w 40"/>
                <a:gd name="T31" fmla="*/ 21 h 50"/>
                <a:gd name="T32" fmla="*/ 11 w 40"/>
                <a:gd name="T33" fmla="*/ 21 h 50"/>
                <a:gd name="T34" fmla="*/ 11 w 40"/>
                <a:gd name="T35" fmla="*/ 8 h 50"/>
                <a:gd name="T36" fmla="*/ 20 w 40"/>
                <a:gd name="T37" fmla="*/ 8 h 50"/>
                <a:gd name="T38" fmla="*/ 27 w 40"/>
                <a:gd name="T39" fmla="*/ 14 h 50"/>
                <a:gd name="T40" fmla="*/ 20 w 40"/>
                <a:gd name="T41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" h="50">
                  <a:moveTo>
                    <a:pt x="37" y="36"/>
                  </a:moveTo>
                  <a:cubicBezTo>
                    <a:pt x="37" y="29"/>
                    <a:pt x="34" y="25"/>
                    <a:pt x="28" y="25"/>
                  </a:cubicBezTo>
                  <a:cubicBezTo>
                    <a:pt x="28" y="25"/>
                    <a:pt x="28" y="25"/>
                    <a:pt x="28" y="25"/>
                  </a:cubicBezTo>
                  <a:cubicBezTo>
                    <a:pt x="35" y="23"/>
                    <a:pt x="39" y="19"/>
                    <a:pt x="39" y="13"/>
                  </a:cubicBezTo>
                  <a:cubicBezTo>
                    <a:pt x="39" y="4"/>
                    <a:pt x="33" y="0"/>
                    <a:pt x="2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1" y="30"/>
                    <a:pt x="11" y="30"/>
                    <a:pt x="11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5" y="30"/>
                    <a:pt x="26" y="32"/>
                    <a:pt x="27" y="36"/>
                  </a:cubicBezTo>
                  <a:cubicBezTo>
                    <a:pt x="27" y="41"/>
                    <a:pt x="28" y="46"/>
                    <a:pt x="29" y="50"/>
                  </a:cubicBezTo>
                  <a:cubicBezTo>
                    <a:pt x="40" y="50"/>
                    <a:pt x="40" y="50"/>
                    <a:pt x="40" y="50"/>
                  </a:cubicBezTo>
                  <a:cubicBezTo>
                    <a:pt x="39" y="48"/>
                    <a:pt x="38" y="44"/>
                    <a:pt x="38" y="38"/>
                  </a:cubicBezTo>
                  <a:cubicBezTo>
                    <a:pt x="38" y="38"/>
                    <a:pt x="38" y="37"/>
                    <a:pt x="37" y="36"/>
                  </a:cubicBezTo>
                  <a:close/>
                  <a:moveTo>
                    <a:pt x="20" y="21"/>
                  </a:moveTo>
                  <a:cubicBezTo>
                    <a:pt x="11" y="21"/>
                    <a:pt x="11" y="21"/>
                    <a:pt x="11" y="21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5" y="8"/>
                    <a:pt x="27" y="10"/>
                    <a:pt x="27" y="14"/>
                  </a:cubicBezTo>
                  <a:cubicBezTo>
                    <a:pt x="27" y="19"/>
                    <a:pt x="25" y="21"/>
                    <a:pt x="20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0" name="íṣľïďê"/>
            <p:cNvSpPr/>
            <p:nvPr/>
          </p:nvSpPr>
          <p:spPr bwMode="auto">
            <a:xfrm>
              <a:off x="7098184" y="3753737"/>
              <a:ext cx="132244" cy="164964"/>
            </a:xfrm>
            <a:custGeom>
              <a:avLst/>
              <a:gdLst>
                <a:gd name="T0" fmla="*/ 24 w 41"/>
                <a:gd name="T1" fmla="*/ 21 h 51"/>
                <a:gd name="T2" fmla="*/ 22 w 41"/>
                <a:gd name="T3" fmla="*/ 21 h 51"/>
                <a:gd name="T4" fmla="*/ 13 w 41"/>
                <a:gd name="T5" fmla="*/ 14 h 51"/>
                <a:gd name="T6" fmla="*/ 21 w 41"/>
                <a:gd name="T7" fmla="*/ 7 h 51"/>
                <a:gd name="T8" fmla="*/ 29 w 41"/>
                <a:gd name="T9" fmla="*/ 15 h 51"/>
                <a:gd name="T10" fmla="*/ 40 w 41"/>
                <a:gd name="T11" fmla="*/ 15 h 51"/>
                <a:gd name="T12" fmla="*/ 23 w 41"/>
                <a:gd name="T13" fmla="*/ 0 h 51"/>
                <a:gd name="T14" fmla="*/ 2 w 41"/>
                <a:gd name="T15" fmla="*/ 16 h 51"/>
                <a:gd name="T16" fmla="*/ 18 w 41"/>
                <a:gd name="T17" fmla="*/ 30 h 51"/>
                <a:gd name="T18" fmla="*/ 20 w 41"/>
                <a:gd name="T19" fmla="*/ 30 h 51"/>
                <a:gd name="T20" fmla="*/ 30 w 41"/>
                <a:gd name="T21" fmla="*/ 38 h 51"/>
                <a:gd name="T22" fmla="*/ 20 w 41"/>
                <a:gd name="T23" fmla="*/ 44 h 51"/>
                <a:gd name="T24" fmla="*/ 11 w 41"/>
                <a:gd name="T25" fmla="*/ 35 h 51"/>
                <a:gd name="T26" fmla="*/ 0 w 41"/>
                <a:gd name="T27" fmla="*/ 35 h 51"/>
                <a:gd name="T28" fmla="*/ 20 w 41"/>
                <a:gd name="T29" fmla="*/ 51 h 51"/>
                <a:gd name="T30" fmla="*/ 41 w 41"/>
                <a:gd name="T31" fmla="*/ 35 h 51"/>
                <a:gd name="T32" fmla="*/ 24 w 41"/>
                <a:gd name="T33" fmla="*/ 2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51">
                  <a:moveTo>
                    <a:pt x="24" y="21"/>
                  </a:moveTo>
                  <a:cubicBezTo>
                    <a:pt x="23" y="21"/>
                    <a:pt x="22" y="21"/>
                    <a:pt x="22" y="21"/>
                  </a:cubicBezTo>
                  <a:cubicBezTo>
                    <a:pt x="16" y="20"/>
                    <a:pt x="13" y="18"/>
                    <a:pt x="13" y="14"/>
                  </a:cubicBezTo>
                  <a:cubicBezTo>
                    <a:pt x="13" y="10"/>
                    <a:pt x="16" y="8"/>
                    <a:pt x="21" y="7"/>
                  </a:cubicBezTo>
                  <a:cubicBezTo>
                    <a:pt x="26" y="7"/>
                    <a:pt x="29" y="10"/>
                    <a:pt x="29" y="15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39" y="5"/>
                    <a:pt x="33" y="0"/>
                    <a:pt x="23" y="0"/>
                  </a:cubicBezTo>
                  <a:cubicBezTo>
                    <a:pt x="9" y="0"/>
                    <a:pt x="2" y="6"/>
                    <a:pt x="2" y="16"/>
                  </a:cubicBezTo>
                  <a:cubicBezTo>
                    <a:pt x="2" y="23"/>
                    <a:pt x="7" y="27"/>
                    <a:pt x="18" y="30"/>
                  </a:cubicBezTo>
                  <a:cubicBezTo>
                    <a:pt x="19" y="30"/>
                    <a:pt x="19" y="30"/>
                    <a:pt x="20" y="30"/>
                  </a:cubicBezTo>
                  <a:cubicBezTo>
                    <a:pt x="26" y="32"/>
                    <a:pt x="30" y="34"/>
                    <a:pt x="30" y="38"/>
                  </a:cubicBezTo>
                  <a:cubicBezTo>
                    <a:pt x="29" y="42"/>
                    <a:pt x="26" y="44"/>
                    <a:pt x="20" y="44"/>
                  </a:cubicBezTo>
                  <a:cubicBezTo>
                    <a:pt x="14" y="44"/>
                    <a:pt x="11" y="41"/>
                    <a:pt x="11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46"/>
                    <a:pt x="7" y="51"/>
                    <a:pt x="20" y="51"/>
                  </a:cubicBezTo>
                  <a:cubicBezTo>
                    <a:pt x="34" y="51"/>
                    <a:pt x="41" y="46"/>
                    <a:pt x="41" y="35"/>
                  </a:cubicBezTo>
                  <a:cubicBezTo>
                    <a:pt x="41" y="28"/>
                    <a:pt x="35" y="24"/>
                    <a:pt x="24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1" name="îsļïḋé"/>
            <p:cNvSpPr/>
            <p:nvPr/>
          </p:nvSpPr>
          <p:spPr bwMode="auto">
            <a:xfrm>
              <a:off x="7265875" y="3756463"/>
              <a:ext cx="35447" cy="1622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2" name="işliḋé"/>
            <p:cNvSpPr/>
            <p:nvPr/>
          </p:nvSpPr>
          <p:spPr bwMode="auto">
            <a:xfrm>
              <a:off x="7329952" y="3756463"/>
              <a:ext cx="132244" cy="162238"/>
            </a:xfrm>
            <a:custGeom>
              <a:avLst/>
              <a:gdLst>
                <a:gd name="T0" fmla="*/ 0 w 97"/>
                <a:gd name="T1" fmla="*/ 19 h 119"/>
                <a:gd name="T2" fmla="*/ 35 w 97"/>
                <a:gd name="T3" fmla="*/ 19 h 119"/>
                <a:gd name="T4" fmla="*/ 35 w 97"/>
                <a:gd name="T5" fmla="*/ 119 h 119"/>
                <a:gd name="T6" fmla="*/ 61 w 97"/>
                <a:gd name="T7" fmla="*/ 119 h 119"/>
                <a:gd name="T8" fmla="*/ 61 w 97"/>
                <a:gd name="T9" fmla="*/ 19 h 119"/>
                <a:gd name="T10" fmla="*/ 97 w 97"/>
                <a:gd name="T11" fmla="*/ 19 h 119"/>
                <a:gd name="T12" fmla="*/ 97 w 97"/>
                <a:gd name="T13" fmla="*/ 0 h 119"/>
                <a:gd name="T14" fmla="*/ 0 w 97"/>
                <a:gd name="T15" fmla="*/ 0 h 119"/>
                <a:gd name="T16" fmla="*/ 0 w 97"/>
                <a:gd name="T17" fmla="*/ 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" h="119">
                  <a:moveTo>
                    <a:pt x="0" y="19"/>
                  </a:moveTo>
                  <a:lnTo>
                    <a:pt x="35" y="19"/>
                  </a:lnTo>
                  <a:lnTo>
                    <a:pt x="35" y="119"/>
                  </a:lnTo>
                  <a:lnTo>
                    <a:pt x="61" y="119"/>
                  </a:lnTo>
                  <a:lnTo>
                    <a:pt x="61" y="19"/>
                  </a:lnTo>
                  <a:lnTo>
                    <a:pt x="97" y="19"/>
                  </a:lnTo>
                  <a:lnTo>
                    <a:pt x="97" y="0"/>
                  </a:lnTo>
                  <a:lnTo>
                    <a:pt x="0" y="0"/>
                  </a:lnTo>
                  <a:lnTo>
                    <a:pt x="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3" name="íślíḑè"/>
            <p:cNvSpPr/>
            <p:nvPr/>
          </p:nvSpPr>
          <p:spPr bwMode="auto">
            <a:xfrm>
              <a:off x="7478556" y="3756463"/>
              <a:ext cx="144514" cy="162238"/>
            </a:xfrm>
            <a:custGeom>
              <a:avLst/>
              <a:gdLst>
                <a:gd name="T0" fmla="*/ 54 w 106"/>
                <a:gd name="T1" fmla="*/ 55 h 119"/>
                <a:gd name="T2" fmla="*/ 30 w 106"/>
                <a:gd name="T3" fmla="*/ 0 h 119"/>
                <a:gd name="T4" fmla="*/ 0 w 106"/>
                <a:gd name="T5" fmla="*/ 0 h 119"/>
                <a:gd name="T6" fmla="*/ 40 w 106"/>
                <a:gd name="T7" fmla="*/ 81 h 119"/>
                <a:gd name="T8" fmla="*/ 40 w 106"/>
                <a:gd name="T9" fmla="*/ 119 h 119"/>
                <a:gd name="T10" fmla="*/ 66 w 106"/>
                <a:gd name="T11" fmla="*/ 119 h 119"/>
                <a:gd name="T12" fmla="*/ 66 w 106"/>
                <a:gd name="T13" fmla="*/ 81 h 119"/>
                <a:gd name="T14" fmla="*/ 106 w 106"/>
                <a:gd name="T15" fmla="*/ 0 h 119"/>
                <a:gd name="T16" fmla="*/ 80 w 106"/>
                <a:gd name="T17" fmla="*/ 0 h 119"/>
                <a:gd name="T18" fmla="*/ 54 w 106"/>
                <a:gd name="T19" fmla="*/ 5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6" h="119">
                  <a:moveTo>
                    <a:pt x="54" y="55"/>
                  </a:moveTo>
                  <a:lnTo>
                    <a:pt x="30" y="0"/>
                  </a:lnTo>
                  <a:lnTo>
                    <a:pt x="0" y="0"/>
                  </a:lnTo>
                  <a:lnTo>
                    <a:pt x="40" y="81"/>
                  </a:lnTo>
                  <a:lnTo>
                    <a:pt x="40" y="119"/>
                  </a:lnTo>
                  <a:lnTo>
                    <a:pt x="66" y="119"/>
                  </a:lnTo>
                  <a:lnTo>
                    <a:pt x="66" y="81"/>
                  </a:lnTo>
                  <a:lnTo>
                    <a:pt x="106" y="0"/>
                  </a:lnTo>
                  <a:lnTo>
                    <a:pt x="80" y="0"/>
                  </a:lnTo>
                  <a:lnTo>
                    <a:pt x="54" y="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4" name="ïś1ïḋè"/>
            <p:cNvSpPr/>
            <p:nvPr/>
          </p:nvSpPr>
          <p:spPr bwMode="auto">
            <a:xfrm>
              <a:off x="7698054" y="3753737"/>
              <a:ext cx="154058" cy="164964"/>
            </a:xfrm>
            <a:custGeom>
              <a:avLst/>
              <a:gdLst>
                <a:gd name="T0" fmla="*/ 24 w 48"/>
                <a:gd name="T1" fmla="*/ 0 h 51"/>
                <a:gd name="T2" fmla="*/ 0 w 48"/>
                <a:gd name="T3" fmla="*/ 26 h 51"/>
                <a:gd name="T4" fmla="*/ 24 w 48"/>
                <a:gd name="T5" fmla="*/ 51 h 51"/>
                <a:gd name="T6" fmla="*/ 48 w 48"/>
                <a:gd name="T7" fmla="*/ 26 h 51"/>
                <a:gd name="T8" fmla="*/ 24 w 48"/>
                <a:gd name="T9" fmla="*/ 0 h 51"/>
                <a:gd name="T10" fmla="*/ 24 w 48"/>
                <a:gd name="T11" fmla="*/ 44 h 51"/>
                <a:gd name="T12" fmla="*/ 11 w 48"/>
                <a:gd name="T13" fmla="*/ 26 h 51"/>
                <a:gd name="T14" fmla="*/ 24 w 48"/>
                <a:gd name="T15" fmla="*/ 7 h 51"/>
                <a:gd name="T16" fmla="*/ 36 w 48"/>
                <a:gd name="T17" fmla="*/ 26 h 51"/>
                <a:gd name="T18" fmla="*/ 24 w 48"/>
                <a:gd name="T19" fmla="*/ 44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" h="51">
                  <a:moveTo>
                    <a:pt x="24" y="0"/>
                  </a:moveTo>
                  <a:cubicBezTo>
                    <a:pt x="8" y="0"/>
                    <a:pt x="0" y="9"/>
                    <a:pt x="0" y="26"/>
                  </a:cubicBezTo>
                  <a:cubicBezTo>
                    <a:pt x="0" y="43"/>
                    <a:pt x="8" y="51"/>
                    <a:pt x="24" y="51"/>
                  </a:cubicBezTo>
                  <a:cubicBezTo>
                    <a:pt x="39" y="51"/>
                    <a:pt x="47" y="43"/>
                    <a:pt x="48" y="26"/>
                  </a:cubicBezTo>
                  <a:cubicBezTo>
                    <a:pt x="47" y="9"/>
                    <a:pt x="39" y="0"/>
                    <a:pt x="24" y="0"/>
                  </a:cubicBezTo>
                  <a:close/>
                  <a:moveTo>
                    <a:pt x="24" y="44"/>
                  </a:moveTo>
                  <a:cubicBezTo>
                    <a:pt x="15" y="44"/>
                    <a:pt x="11" y="38"/>
                    <a:pt x="11" y="26"/>
                  </a:cubicBezTo>
                  <a:cubicBezTo>
                    <a:pt x="11" y="14"/>
                    <a:pt x="15" y="7"/>
                    <a:pt x="24" y="7"/>
                  </a:cubicBezTo>
                  <a:cubicBezTo>
                    <a:pt x="32" y="7"/>
                    <a:pt x="36" y="14"/>
                    <a:pt x="36" y="26"/>
                  </a:cubicBezTo>
                  <a:cubicBezTo>
                    <a:pt x="36" y="38"/>
                    <a:pt x="32" y="44"/>
                    <a:pt x="24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5" name="îsļïḍê"/>
            <p:cNvSpPr/>
            <p:nvPr/>
          </p:nvSpPr>
          <p:spPr bwMode="auto">
            <a:xfrm>
              <a:off x="7887558" y="3756463"/>
              <a:ext cx="106341" cy="162238"/>
            </a:xfrm>
            <a:custGeom>
              <a:avLst/>
              <a:gdLst>
                <a:gd name="T0" fmla="*/ 0 w 78"/>
                <a:gd name="T1" fmla="*/ 119 h 119"/>
                <a:gd name="T2" fmla="*/ 26 w 78"/>
                <a:gd name="T3" fmla="*/ 119 h 119"/>
                <a:gd name="T4" fmla="*/ 26 w 78"/>
                <a:gd name="T5" fmla="*/ 66 h 119"/>
                <a:gd name="T6" fmla="*/ 73 w 78"/>
                <a:gd name="T7" fmla="*/ 66 h 119"/>
                <a:gd name="T8" fmla="*/ 73 w 78"/>
                <a:gd name="T9" fmla="*/ 47 h 119"/>
                <a:gd name="T10" fmla="*/ 26 w 78"/>
                <a:gd name="T11" fmla="*/ 47 h 119"/>
                <a:gd name="T12" fmla="*/ 26 w 78"/>
                <a:gd name="T13" fmla="*/ 19 h 119"/>
                <a:gd name="T14" fmla="*/ 78 w 78"/>
                <a:gd name="T15" fmla="*/ 19 h 119"/>
                <a:gd name="T16" fmla="*/ 78 w 78"/>
                <a:gd name="T17" fmla="*/ 0 h 119"/>
                <a:gd name="T18" fmla="*/ 0 w 78"/>
                <a:gd name="T19" fmla="*/ 0 h 119"/>
                <a:gd name="T20" fmla="*/ 0 w 78"/>
                <a:gd name="T21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19">
                  <a:moveTo>
                    <a:pt x="0" y="119"/>
                  </a:moveTo>
                  <a:lnTo>
                    <a:pt x="26" y="119"/>
                  </a:lnTo>
                  <a:lnTo>
                    <a:pt x="26" y="66"/>
                  </a:lnTo>
                  <a:lnTo>
                    <a:pt x="73" y="66"/>
                  </a:lnTo>
                  <a:lnTo>
                    <a:pt x="73" y="47"/>
                  </a:lnTo>
                  <a:lnTo>
                    <a:pt x="26" y="47"/>
                  </a:lnTo>
                  <a:lnTo>
                    <a:pt x="26" y="19"/>
                  </a:lnTo>
                  <a:lnTo>
                    <a:pt x="78" y="19"/>
                  </a:lnTo>
                  <a:lnTo>
                    <a:pt x="78" y="0"/>
                  </a:lnTo>
                  <a:lnTo>
                    <a:pt x="0" y="0"/>
                  </a:lnTo>
                  <a:lnTo>
                    <a:pt x="0" y="1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6" name="íṣlíḑé"/>
            <p:cNvSpPr/>
            <p:nvPr/>
          </p:nvSpPr>
          <p:spPr bwMode="auto">
            <a:xfrm>
              <a:off x="8068883" y="3753737"/>
              <a:ext cx="134971" cy="164964"/>
            </a:xfrm>
            <a:custGeom>
              <a:avLst/>
              <a:gdLst>
                <a:gd name="T0" fmla="*/ 21 w 42"/>
                <a:gd name="T1" fmla="*/ 7 h 51"/>
                <a:gd name="T2" fmla="*/ 31 w 42"/>
                <a:gd name="T3" fmla="*/ 17 h 51"/>
                <a:gd name="T4" fmla="*/ 42 w 42"/>
                <a:gd name="T5" fmla="*/ 17 h 51"/>
                <a:gd name="T6" fmla="*/ 21 w 42"/>
                <a:gd name="T7" fmla="*/ 0 h 51"/>
                <a:gd name="T8" fmla="*/ 0 w 42"/>
                <a:gd name="T9" fmla="*/ 26 h 51"/>
                <a:gd name="T10" fmla="*/ 21 w 42"/>
                <a:gd name="T11" fmla="*/ 51 h 51"/>
                <a:gd name="T12" fmla="*/ 42 w 42"/>
                <a:gd name="T13" fmla="*/ 35 h 51"/>
                <a:gd name="T14" fmla="*/ 31 w 42"/>
                <a:gd name="T15" fmla="*/ 35 h 51"/>
                <a:gd name="T16" fmla="*/ 21 w 42"/>
                <a:gd name="T17" fmla="*/ 44 h 51"/>
                <a:gd name="T18" fmla="*/ 11 w 42"/>
                <a:gd name="T19" fmla="*/ 26 h 51"/>
                <a:gd name="T20" fmla="*/ 21 w 42"/>
                <a:gd name="T21" fmla="*/ 7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51">
                  <a:moveTo>
                    <a:pt x="21" y="7"/>
                  </a:moveTo>
                  <a:cubicBezTo>
                    <a:pt x="27" y="8"/>
                    <a:pt x="30" y="11"/>
                    <a:pt x="31" y="17"/>
                  </a:cubicBezTo>
                  <a:cubicBezTo>
                    <a:pt x="42" y="17"/>
                    <a:pt x="42" y="17"/>
                    <a:pt x="42" y="17"/>
                  </a:cubicBezTo>
                  <a:cubicBezTo>
                    <a:pt x="41" y="6"/>
                    <a:pt x="34" y="0"/>
                    <a:pt x="21" y="0"/>
                  </a:cubicBezTo>
                  <a:cubicBezTo>
                    <a:pt x="7" y="0"/>
                    <a:pt x="0" y="9"/>
                    <a:pt x="0" y="26"/>
                  </a:cubicBezTo>
                  <a:cubicBezTo>
                    <a:pt x="0" y="43"/>
                    <a:pt x="7" y="51"/>
                    <a:pt x="21" y="51"/>
                  </a:cubicBezTo>
                  <a:cubicBezTo>
                    <a:pt x="34" y="51"/>
                    <a:pt x="41" y="46"/>
                    <a:pt x="42" y="35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30" y="41"/>
                    <a:pt x="27" y="44"/>
                    <a:pt x="21" y="44"/>
                  </a:cubicBezTo>
                  <a:cubicBezTo>
                    <a:pt x="15" y="44"/>
                    <a:pt x="12" y="38"/>
                    <a:pt x="11" y="26"/>
                  </a:cubicBezTo>
                  <a:cubicBezTo>
                    <a:pt x="12" y="14"/>
                    <a:pt x="15" y="8"/>
                    <a:pt x="21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7" name="ïSlïḓe"/>
            <p:cNvSpPr/>
            <p:nvPr/>
          </p:nvSpPr>
          <p:spPr bwMode="auto">
            <a:xfrm>
              <a:off x="8236574" y="3756463"/>
              <a:ext cx="132244" cy="162238"/>
            </a:xfrm>
            <a:custGeom>
              <a:avLst/>
              <a:gdLst>
                <a:gd name="T0" fmla="*/ 71 w 97"/>
                <a:gd name="T1" fmla="*/ 45 h 119"/>
                <a:gd name="T2" fmla="*/ 26 w 97"/>
                <a:gd name="T3" fmla="*/ 45 h 119"/>
                <a:gd name="T4" fmla="*/ 26 w 97"/>
                <a:gd name="T5" fmla="*/ 0 h 119"/>
                <a:gd name="T6" fmla="*/ 0 w 97"/>
                <a:gd name="T7" fmla="*/ 0 h 119"/>
                <a:gd name="T8" fmla="*/ 0 w 97"/>
                <a:gd name="T9" fmla="*/ 119 h 119"/>
                <a:gd name="T10" fmla="*/ 26 w 97"/>
                <a:gd name="T11" fmla="*/ 119 h 119"/>
                <a:gd name="T12" fmla="*/ 26 w 97"/>
                <a:gd name="T13" fmla="*/ 66 h 119"/>
                <a:gd name="T14" fmla="*/ 71 w 97"/>
                <a:gd name="T15" fmla="*/ 66 h 119"/>
                <a:gd name="T16" fmla="*/ 71 w 97"/>
                <a:gd name="T17" fmla="*/ 119 h 119"/>
                <a:gd name="T18" fmla="*/ 97 w 97"/>
                <a:gd name="T19" fmla="*/ 119 h 119"/>
                <a:gd name="T20" fmla="*/ 97 w 97"/>
                <a:gd name="T21" fmla="*/ 0 h 119"/>
                <a:gd name="T22" fmla="*/ 71 w 97"/>
                <a:gd name="T23" fmla="*/ 0 h 119"/>
                <a:gd name="T24" fmla="*/ 71 w 97"/>
                <a:gd name="T25" fmla="*/ 4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119">
                  <a:moveTo>
                    <a:pt x="71" y="45"/>
                  </a:moveTo>
                  <a:lnTo>
                    <a:pt x="26" y="45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119"/>
                  </a:lnTo>
                  <a:lnTo>
                    <a:pt x="26" y="119"/>
                  </a:lnTo>
                  <a:lnTo>
                    <a:pt x="26" y="66"/>
                  </a:lnTo>
                  <a:lnTo>
                    <a:pt x="71" y="66"/>
                  </a:lnTo>
                  <a:lnTo>
                    <a:pt x="71" y="119"/>
                  </a:lnTo>
                  <a:lnTo>
                    <a:pt x="97" y="119"/>
                  </a:lnTo>
                  <a:lnTo>
                    <a:pt x="97" y="0"/>
                  </a:lnTo>
                  <a:lnTo>
                    <a:pt x="71" y="0"/>
                  </a:lnTo>
                  <a:lnTo>
                    <a:pt x="71" y="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8" name="ïŝ1îḓé"/>
            <p:cNvSpPr/>
            <p:nvPr/>
          </p:nvSpPr>
          <p:spPr bwMode="auto">
            <a:xfrm>
              <a:off x="8409718" y="3756463"/>
              <a:ext cx="32720" cy="1622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9" name="ïš1idé"/>
            <p:cNvSpPr/>
            <p:nvPr/>
          </p:nvSpPr>
          <p:spPr bwMode="auto">
            <a:xfrm>
              <a:off x="8484702" y="3756463"/>
              <a:ext cx="144514" cy="162238"/>
            </a:xfrm>
            <a:custGeom>
              <a:avLst/>
              <a:gdLst>
                <a:gd name="T0" fmla="*/ 83 w 106"/>
                <a:gd name="T1" fmla="*/ 93 h 119"/>
                <a:gd name="T2" fmla="*/ 83 w 106"/>
                <a:gd name="T3" fmla="*/ 93 h 119"/>
                <a:gd name="T4" fmla="*/ 38 w 106"/>
                <a:gd name="T5" fmla="*/ 0 h 119"/>
                <a:gd name="T6" fmla="*/ 0 w 106"/>
                <a:gd name="T7" fmla="*/ 0 h 119"/>
                <a:gd name="T8" fmla="*/ 0 w 106"/>
                <a:gd name="T9" fmla="*/ 119 h 119"/>
                <a:gd name="T10" fmla="*/ 23 w 106"/>
                <a:gd name="T11" fmla="*/ 119 h 119"/>
                <a:gd name="T12" fmla="*/ 23 w 106"/>
                <a:gd name="T13" fmla="*/ 19 h 119"/>
                <a:gd name="T14" fmla="*/ 23 w 106"/>
                <a:gd name="T15" fmla="*/ 19 h 119"/>
                <a:gd name="T16" fmla="*/ 71 w 106"/>
                <a:gd name="T17" fmla="*/ 119 h 119"/>
                <a:gd name="T18" fmla="*/ 106 w 106"/>
                <a:gd name="T19" fmla="*/ 119 h 119"/>
                <a:gd name="T20" fmla="*/ 106 w 106"/>
                <a:gd name="T21" fmla="*/ 0 h 119"/>
                <a:gd name="T22" fmla="*/ 83 w 106"/>
                <a:gd name="T23" fmla="*/ 0 h 119"/>
                <a:gd name="T24" fmla="*/ 83 w 106"/>
                <a:gd name="T25" fmla="*/ 9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6" h="119">
                  <a:moveTo>
                    <a:pt x="83" y="93"/>
                  </a:moveTo>
                  <a:lnTo>
                    <a:pt x="83" y="93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19"/>
                  </a:lnTo>
                  <a:lnTo>
                    <a:pt x="23" y="119"/>
                  </a:lnTo>
                  <a:lnTo>
                    <a:pt x="23" y="19"/>
                  </a:lnTo>
                  <a:lnTo>
                    <a:pt x="23" y="19"/>
                  </a:lnTo>
                  <a:lnTo>
                    <a:pt x="71" y="119"/>
                  </a:lnTo>
                  <a:lnTo>
                    <a:pt x="106" y="119"/>
                  </a:lnTo>
                  <a:lnTo>
                    <a:pt x="106" y="0"/>
                  </a:lnTo>
                  <a:lnTo>
                    <a:pt x="83" y="0"/>
                  </a:lnTo>
                  <a:lnTo>
                    <a:pt x="83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90" name="îṣḻide"/>
            <p:cNvSpPr/>
            <p:nvPr/>
          </p:nvSpPr>
          <p:spPr bwMode="auto">
            <a:xfrm>
              <a:off x="8657846" y="3756463"/>
              <a:ext cx="158148" cy="162238"/>
            </a:xfrm>
            <a:custGeom>
              <a:avLst/>
              <a:gdLst>
                <a:gd name="T0" fmla="*/ 74 w 116"/>
                <a:gd name="T1" fmla="*/ 0 h 119"/>
                <a:gd name="T2" fmla="*/ 43 w 116"/>
                <a:gd name="T3" fmla="*/ 0 h 119"/>
                <a:gd name="T4" fmla="*/ 0 w 116"/>
                <a:gd name="T5" fmla="*/ 119 h 119"/>
                <a:gd name="T6" fmla="*/ 24 w 116"/>
                <a:gd name="T7" fmla="*/ 119 h 119"/>
                <a:gd name="T8" fmla="*/ 34 w 116"/>
                <a:gd name="T9" fmla="*/ 93 h 119"/>
                <a:gd name="T10" fmla="*/ 81 w 116"/>
                <a:gd name="T11" fmla="*/ 93 h 119"/>
                <a:gd name="T12" fmla="*/ 90 w 116"/>
                <a:gd name="T13" fmla="*/ 119 h 119"/>
                <a:gd name="T14" fmla="*/ 116 w 116"/>
                <a:gd name="T15" fmla="*/ 119 h 119"/>
                <a:gd name="T16" fmla="*/ 74 w 116"/>
                <a:gd name="T17" fmla="*/ 0 h 119"/>
                <a:gd name="T18" fmla="*/ 41 w 116"/>
                <a:gd name="T19" fmla="*/ 74 h 119"/>
                <a:gd name="T20" fmla="*/ 57 w 116"/>
                <a:gd name="T21" fmla="*/ 21 h 119"/>
                <a:gd name="T22" fmla="*/ 60 w 116"/>
                <a:gd name="T23" fmla="*/ 21 h 119"/>
                <a:gd name="T24" fmla="*/ 74 w 116"/>
                <a:gd name="T25" fmla="*/ 74 h 119"/>
                <a:gd name="T26" fmla="*/ 41 w 116"/>
                <a:gd name="T27" fmla="*/ 74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6" h="119">
                  <a:moveTo>
                    <a:pt x="74" y="0"/>
                  </a:moveTo>
                  <a:lnTo>
                    <a:pt x="43" y="0"/>
                  </a:lnTo>
                  <a:lnTo>
                    <a:pt x="0" y="119"/>
                  </a:lnTo>
                  <a:lnTo>
                    <a:pt x="24" y="119"/>
                  </a:lnTo>
                  <a:lnTo>
                    <a:pt x="34" y="93"/>
                  </a:lnTo>
                  <a:lnTo>
                    <a:pt x="81" y="93"/>
                  </a:lnTo>
                  <a:lnTo>
                    <a:pt x="90" y="119"/>
                  </a:lnTo>
                  <a:lnTo>
                    <a:pt x="116" y="119"/>
                  </a:lnTo>
                  <a:lnTo>
                    <a:pt x="74" y="0"/>
                  </a:lnTo>
                  <a:close/>
                  <a:moveTo>
                    <a:pt x="41" y="74"/>
                  </a:moveTo>
                  <a:lnTo>
                    <a:pt x="57" y="21"/>
                  </a:lnTo>
                  <a:lnTo>
                    <a:pt x="60" y="21"/>
                  </a:lnTo>
                  <a:lnTo>
                    <a:pt x="74" y="74"/>
                  </a:lnTo>
                  <a:lnTo>
                    <a:pt x="41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sp>
        <p:nvSpPr>
          <p:cNvPr id="2" name="PA-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65A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endParaRPr lang="zh-CN" altLang="en-US" dirty="0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2"/>
          </p:nvPr>
        </p:nvSpPr>
        <p:spPr>
          <a:xfrm>
            <a:off x="838200" y="1002665"/>
            <a:ext cx="3213735" cy="779780"/>
          </a:xfrm>
        </p:spPr>
        <p:txBody>
          <a:bodyPr/>
          <a:p>
            <a:pPr marL="0" indent="0">
              <a:buNone/>
            </a:pPr>
            <a:r>
              <a:rPr lang="zh-CN" altLang="en-US" sz="5400" b="1" dirty="0">
                <a:solidFill>
                  <a:schemeClr val="bg1"/>
                </a:solidFill>
              </a:rPr>
              <a:t>第一章</a:t>
            </a:r>
            <a:r>
              <a:rPr lang="zh-CN" altLang="en-US" dirty="0"/>
              <a:t> </a:t>
            </a:r>
            <a:endParaRPr lang="zh-CN" altLang="en-US" dirty="0">
              <a:blipFill>
                <a:blip r:embed="rId3"/>
                <a:stretch>
                  <a:fillRect/>
                </a:stretch>
              </a:blipFill>
            </a:endParaRPr>
          </a:p>
        </p:txBody>
      </p:sp>
      <p:sp>
        <p:nvSpPr>
          <p:cNvPr id="3" name="任意多边形: 形状 74"/>
          <p:cNvSpPr/>
          <p:nvPr userDrawn="1"/>
        </p:nvSpPr>
        <p:spPr>
          <a:xfrm flipV="1">
            <a:off x="838200" y="4398010"/>
            <a:ext cx="6601460" cy="193040"/>
          </a:xfrm>
          <a:custGeom>
            <a:avLst/>
            <a:gdLst>
              <a:gd name="connsiteX0" fmla="*/ 0 w 6415214"/>
              <a:gd name="connsiteY0" fmla="*/ 171407 h 171407"/>
              <a:gd name="connsiteX1" fmla="*/ 6415214 w 6415214"/>
              <a:gd name="connsiteY1" fmla="*/ 171407 h 171407"/>
              <a:gd name="connsiteX2" fmla="*/ 6415214 w 6415214"/>
              <a:gd name="connsiteY2" fmla="*/ 100390 h 171407"/>
              <a:gd name="connsiteX3" fmla="*/ 511261 w 6415214"/>
              <a:gd name="connsiteY3" fmla="*/ 100390 h 171407"/>
              <a:gd name="connsiteX4" fmla="*/ 229919 w 6415214"/>
              <a:gd name="connsiteY4" fmla="*/ 0 h 171407"/>
              <a:gd name="connsiteX5" fmla="*/ 229919 w 6415214"/>
              <a:gd name="connsiteY5" fmla="*/ 100390 h 171407"/>
              <a:gd name="connsiteX6" fmla="*/ 0 w 6415214"/>
              <a:gd name="connsiteY6" fmla="*/ 100390 h 171407"/>
              <a:gd name="connsiteX0-1" fmla="*/ 0 w 6415214"/>
              <a:gd name="connsiteY0-2" fmla="*/ 171407 h 262847"/>
              <a:gd name="connsiteX1-3" fmla="*/ 6415214 w 6415214"/>
              <a:gd name="connsiteY1-4" fmla="*/ 171407 h 262847"/>
              <a:gd name="connsiteX2-5" fmla="*/ 6415214 w 6415214"/>
              <a:gd name="connsiteY2-6" fmla="*/ 100390 h 262847"/>
              <a:gd name="connsiteX3-7" fmla="*/ 511261 w 6415214"/>
              <a:gd name="connsiteY3-8" fmla="*/ 100390 h 262847"/>
              <a:gd name="connsiteX4-9" fmla="*/ 229919 w 6415214"/>
              <a:gd name="connsiteY4-10" fmla="*/ 0 h 262847"/>
              <a:gd name="connsiteX5-11" fmla="*/ 229919 w 6415214"/>
              <a:gd name="connsiteY5-12" fmla="*/ 100390 h 262847"/>
              <a:gd name="connsiteX6-13" fmla="*/ 0 w 6415214"/>
              <a:gd name="connsiteY6-14" fmla="*/ 100390 h 262847"/>
              <a:gd name="connsiteX7" fmla="*/ 91440 w 6415214"/>
              <a:gd name="connsiteY7" fmla="*/ 262847 h 262847"/>
              <a:gd name="connsiteX0-15" fmla="*/ 0 w 6415214"/>
              <a:gd name="connsiteY0-16" fmla="*/ 171407 h 171407"/>
              <a:gd name="connsiteX1-17" fmla="*/ 6415214 w 6415214"/>
              <a:gd name="connsiteY1-18" fmla="*/ 171407 h 171407"/>
              <a:gd name="connsiteX2-19" fmla="*/ 6415214 w 6415214"/>
              <a:gd name="connsiteY2-20" fmla="*/ 100390 h 171407"/>
              <a:gd name="connsiteX3-21" fmla="*/ 511261 w 6415214"/>
              <a:gd name="connsiteY3-22" fmla="*/ 100390 h 171407"/>
              <a:gd name="connsiteX4-23" fmla="*/ 229919 w 6415214"/>
              <a:gd name="connsiteY4-24" fmla="*/ 0 h 171407"/>
              <a:gd name="connsiteX5-25" fmla="*/ 229919 w 6415214"/>
              <a:gd name="connsiteY5-26" fmla="*/ 100390 h 171407"/>
              <a:gd name="connsiteX6-27" fmla="*/ 0 w 6415214"/>
              <a:gd name="connsiteY6-28" fmla="*/ 100390 h 171407"/>
              <a:gd name="connsiteX0-29" fmla="*/ 0 w 6415214"/>
              <a:gd name="connsiteY0-30" fmla="*/ 171407 h 171407"/>
              <a:gd name="connsiteX1-31" fmla="*/ 6415214 w 6415214"/>
              <a:gd name="connsiteY1-32" fmla="*/ 100390 h 171407"/>
              <a:gd name="connsiteX2-33" fmla="*/ 511261 w 6415214"/>
              <a:gd name="connsiteY2-34" fmla="*/ 100390 h 171407"/>
              <a:gd name="connsiteX3-35" fmla="*/ 229919 w 6415214"/>
              <a:gd name="connsiteY3-36" fmla="*/ 0 h 171407"/>
              <a:gd name="connsiteX4-37" fmla="*/ 229919 w 6415214"/>
              <a:gd name="connsiteY4-38" fmla="*/ 100390 h 171407"/>
              <a:gd name="connsiteX5-39" fmla="*/ 0 w 6415214"/>
              <a:gd name="connsiteY5-40" fmla="*/ 100390 h 171407"/>
              <a:gd name="connsiteX0-41" fmla="*/ 6415214 w 6415214"/>
              <a:gd name="connsiteY0-42" fmla="*/ 100390 h 100390"/>
              <a:gd name="connsiteX1-43" fmla="*/ 511261 w 6415214"/>
              <a:gd name="connsiteY1-44" fmla="*/ 100390 h 100390"/>
              <a:gd name="connsiteX2-45" fmla="*/ 229919 w 6415214"/>
              <a:gd name="connsiteY2-46" fmla="*/ 0 h 100390"/>
              <a:gd name="connsiteX3-47" fmla="*/ 229919 w 6415214"/>
              <a:gd name="connsiteY3-48" fmla="*/ 100390 h 100390"/>
              <a:gd name="connsiteX4-49" fmla="*/ 0 w 6415214"/>
              <a:gd name="connsiteY4-50" fmla="*/ 100390 h 100390"/>
              <a:gd name="connsiteX0-51" fmla="*/ 6415214 w 6415214"/>
              <a:gd name="connsiteY0-52" fmla="*/ 195640 h 195640"/>
              <a:gd name="connsiteX1-53" fmla="*/ 511261 w 6415214"/>
              <a:gd name="connsiteY1-54" fmla="*/ 195640 h 195640"/>
              <a:gd name="connsiteX2-55" fmla="*/ 227538 w 6415214"/>
              <a:gd name="connsiteY2-56" fmla="*/ 0 h 195640"/>
              <a:gd name="connsiteX3-57" fmla="*/ 229919 w 6415214"/>
              <a:gd name="connsiteY3-58" fmla="*/ 195640 h 195640"/>
              <a:gd name="connsiteX4-59" fmla="*/ 0 w 6415214"/>
              <a:gd name="connsiteY4-60" fmla="*/ 195640 h 195640"/>
              <a:gd name="connsiteX0-61" fmla="*/ 6415214 w 6415214"/>
              <a:gd name="connsiteY0-62" fmla="*/ 193259 h 193259"/>
              <a:gd name="connsiteX1-63" fmla="*/ 511261 w 6415214"/>
              <a:gd name="connsiteY1-64" fmla="*/ 193259 h 193259"/>
              <a:gd name="connsiteX2-65" fmla="*/ 232301 w 6415214"/>
              <a:gd name="connsiteY2-66" fmla="*/ 0 h 193259"/>
              <a:gd name="connsiteX3-67" fmla="*/ 229919 w 6415214"/>
              <a:gd name="connsiteY3-68" fmla="*/ 193259 h 193259"/>
              <a:gd name="connsiteX4-69" fmla="*/ 0 w 6415214"/>
              <a:gd name="connsiteY4-70" fmla="*/ 193259 h 1932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415214" h="193259">
                <a:moveTo>
                  <a:pt x="6415214" y="193259"/>
                </a:moveTo>
                <a:lnTo>
                  <a:pt x="511261" y="193259"/>
                </a:lnTo>
                <a:lnTo>
                  <a:pt x="232301" y="0"/>
                </a:lnTo>
                <a:cubicBezTo>
                  <a:pt x="233095" y="65213"/>
                  <a:pt x="229125" y="128046"/>
                  <a:pt x="229919" y="193259"/>
                </a:cubicBezTo>
                <a:lnTo>
                  <a:pt x="0" y="193259"/>
                </a:ln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3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218170" y="2127885"/>
            <a:ext cx="3938270" cy="3507740"/>
          </a:xfrm>
          <a:prstGeom prst="rect">
            <a:avLst/>
          </a:prstGeom>
          <a:blipFill rotWithShape="1">
            <a:blip r:embed="rId4">
              <a:alphaModFix amt="1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000125" y="2414905"/>
            <a:ext cx="614299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800" b="1">
                <a:solidFill>
                  <a:schemeClr val="bg1"/>
                </a:solidFill>
              </a:rPr>
              <a:t>请输入章节标题</a:t>
            </a:r>
            <a:endParaRPr lang="zh-CN" altLang="en-US" sz="4800" b="1">
              <a:solidFill>
                <a:schemeClr val="bg1"/>
              </a:solidFill>
            </a:endParaRPr>
          </a:p>
          <a:p>
            <a:r>
              <a:rPr lang="zh-CN" altLang="en-US" sz="4800" b="1">
                <a:solidFill>
                  <a:schemeClr val="bg1"/>
                </a:solidFill>
              </a:rPr>
              <a:t>请输入章节标题</a:t>
            </a:r>
            <a:endParaRPr lang="zh-CN" altLang="en-US" sz="48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73990" y="507365"/>
            <a:ext cx="89858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204D11"/>
                </a:solidFill>
              </a:rPr>
              <a:t>第一节     请输入章节名称请输入章节名称</a:t>
            </a:r>
            <a:endParaRPr lang="zh-CN" altLang="en-US" sz="3200" b="1">
              <a:solidFill>
                <a:srgbClr val="204D1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330835" y="427990"/>
            <a:ext cx="859790" cy="187388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4400" b="1">
                <a:solidFill>
                  <a:schemeClr val="bg1"/>
                </a:solidFill>
              </a:rPr>
              <a:t>第一节</a:t>
            </a:r>
            <a:endParaRPr lang="zh-CN" altLang="en-US" sz="4400" b="1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29740" y="332740"/>
            <a:ext cx="80492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204D11"/>
                </a:solidFill>
              </a:rPr>
              <a:t>请输入章节名称请输入章节名称</a:t>
            </a:r>
            <a:endParaRPr lang="zh-CN" altLang="en-US" sz="3200" b="1">
              <a:solidFill>
                <a:srgbClr val="204D1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任意多边形: 形状 56"/>
          <p:cNvSpPr/>
          <p:nvPr/>
        </p:nvSpPr>
        <p:spPr>
          <a:xfrm>
            <a:off x="635" y="0"/>
            <a:ext cx="12192000" cy="4747499"/>
          </a:xfrm>
          <a:custGeom>
            <a:avLst/>
            <a:gdLst>
              <a:gd name="connsiteX0" fmla="*/ 0 w 12192000"/>
              <a:gd name="connsiteY0" fmla="*/ 0 h 4747499"/>
              <a:gd name="connsiteX1" fmla="*/ 12192000 w 12192000"/>
              <a:gd name="connsiteY1" fmla="*/ 0 h 4747499"/>
              <a:gd name="connsiteX2" fmla="*/ 12192000 w 12192000"/>
              <a:gd name="connsiteY2" fmla="*/ 926608 h 4747499"/>
              <a:gd name="connsiteX3" fmla="*/ 12192000 w 12192000"/>
              <a:gd name="connsiteY3" fmla="*/ 1179983 h 4747499"/>
              <a:gd name="connsiteX4" fmla="*/ 12192000 w 12192000"/>
              <a:gd name="connsiteY4" fmla="*/ 3749450 h 4747499"/>
              <a:gd name="connsiteX5" fmla="*/ 11920340 w 12192000"/>
              <a:gd name="connsiteY5" fmla="*/ 3852465 h 4747499"/>
              <a:gd name="connsiteX6" fmla="*/ 6096000 w 12192000"/>
              <a:gd name="connsiteY6" fmla="*/ 4747499 h 4747499"/>
              <a:gd name="connsiteX7" fmla="*/ 271660 w 12192000"/>
              <a:gd name="connsiteY7" fmla="*/ 3852465 h 4747499"/>
              <a:gd name="connsiteX8" fmla="*/ 0 w 12192000"/>
              <a:gd name="connsiteY8" fmla="*/ 3749450 h 4747499"/>
              <a:gd name="connsiteX9" fmla="*/ 0 w 12192000"/>
              <a:gd name="connsiteY9" fmla="*/ 1179983 h 4747499"/>
              <a:gd name="connsiteX10" fmla="*/ 0 w 12192000"/>
              <a:gd name="connsiteY10" fmla="*/ 926608 h 4747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4747499">
                <a:moveTo>
                  <a:pt x="0" y="0"/>
                </a:moveTo>
                <a:lnTo>
                  <a:pt x="12192000" y="0"/>
                </a:lnTo>
                <a:lnTo>
                  <a:pt x="12192000" y="926608"/>
                </a:lnTo>
                <a:lnTo>
                  <a:pt x="12192000" y="1179983"/>
                </a:lnTo>
                <a:lnTo>
                  <a:pt x="12192000" y="3749450"/>
                </a:lnTo>
                <a:lnTo>
                  <a:pt x="11920340" y="3852465"/>
                </a:lnTo>
                <a:cubicBezTo>
                  <a:pt x="10382026" y="4408565"/>
                  <a:pt x="8338529" y="4747499"/>
                  <a:pt x="6096000" y="4747499"/>
                </a:cubicBezTo>
                <a:cubicBezTo>
                  <a:pt x="3853472" y="4747499"/>
                  <a:pt x="1809974" y="4408565"/>
                  <a:pt x="271660" y="3852465"/>
                </a:cubicBezTo>
                <a:lnTo>
                  <a:pt x="0" y="3749450"/>
                </a:lnTo>
                <a:lnTo>
                  <a:pt x="0" y="1179983"/>
                </a:lnTo>
                <a:lnTo>
                  <a:pt x="0" y="926608"/>
                </a:lnTo>
                <a:close/>
              </a:path>
            </a:pathLst>
          </a:custGeom>
          <a:solidFill>
            <a:srgbClr val="265A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3224531" y="5053043"/>
            <a:ext cx="5262880" cy="1445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8800" b="1" spc="300" dirty="0">
                <a:solidFill>
                  <a:srgbClr val="265A1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THANKS </a:t>
            </a:r>
            <a:endParaRPr lang="en-US" altLang="zh-CN" sz="8800" b="1" spc="300" dirty="0">
              <a:solidFill>
                <a:srgbClr val="265A1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 descr="安徽信息工程学院LOGO(1)-02"/>
          <p:cNvPicPr>
            <a:picLocks noChangeAspect="1"/>
          </p:cNvPicPr>
          <p:nvPr/>
        </p:nvPicPr>
        <p:blipFill>
          <a:blip r:embed="rId1">
            <a:grayscl/>
            <a:lum bright="100000" contrast="-100000"/>
          </a:blip>
          <a:stretch>
            <a:fillRect/>
          </a:stretch>
        </p:blipFill>
        <p:spPr>
          <a:xfrm>
            <a:off x="2448560" y="1167765"/>
            <a:ext cx="6814820" cy="170624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PA" val="v5.1.2"/>
</p:tagLst>
</file>

<file path=ppt/tags/tag2.xml><?xml version="1.0" encoding="utf-8"?>
<p:tagLst xmlns:p="http://schemas.openxmlformats.org/presentationml/2006/main">
  <p:tag name="PA" val="v5.1.2"/>
</p:tagLst>
</file>

<file path=ppt/tags/tag3.xml><?xml version="1.0" encoding="utf-8"?>
<p:tagLst xmlns:p="http://schemas.openxmlformats.org/presentationml/2006/main">
  <p:tag name="KSO_WM_UNIT_TABLE_BEAUTIFY" val="smartTable{1739277b-d56f-40fd-a003-d333601a8478}"/>
</p:tagLst>
</file>

<file path=ppt/tags/tag4.xml><?xml version="1.0" encoding="utf-8"?>
<p:tagLst xmlns:p="http://schemas.openxmlformats.org/presentationml/2006/main">
  <p:tag name="ISLIDE.VECTOR" val="35f8ada8-d1d5-484b-a646-0693bbf3215b"/>
</p:tagLst>
</file>

<file path=ppt/tags/tag5.xml><?xml version="1.0" encoding="utf-8"?>
<p:tagLst xmlns:p="http://schemas.openxmlformats.org/presentationml/2006/main">
  <p:tag name="PA" val="v5.1.2"/>
</p:tagLst>
</file>

<file path=ppt/tags/tag6.xml><?xml version="1.0" encoding="utf-8"?>
<p:tagLst xmlns:p="http://schemas.openxmlformats.org/presentationml/2006/main">
  <p:tag name="ISLIDE.GUIDESSETTING" val="{&quot;Id&quot;:&quot;GuidesStyle_Normal&quot;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heme/theme1.xml><?xml version="1.0" encoding="utf-8"?>
<a:theme xmlns:a="http://schemas.openxmlformats.org/drawingml/2006/main" name="Office 主题​​">
  <a:themeElements>
    <a:clrScheme name="民大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7010E"/>
      </a:accent1>
      <a:accent2>
        <a:srgbClr val="CC4226"/>
      </a:accent2>
      <a:accent3>
        <a:srgbClr val="2B948C"/>
      </a:accent3>
      <a:accent4>
        <a:srgbClr val="3B5DCC"/>
      </a:accent4>
      <a:accent5>
        <a:srgbClr val="FCDE99"/>
      </a:accent5>
      <a:accent6>
        <a:srgbClr val="5C448A"/>
      </a:accent6>
      <a:hlink>
        <a:srgbClr val="0563C1"/>
      </a:hlink>
      <a:folHlink>
        <a:srgbClr val="954F72"/>
      </a:folHlink>
    </a:clrScheme>
    <a:fontScheme name="自定义 2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WPS 演示</Application>
  <PresentationFormat>宽屏</PresentationFormat>
  <Paragraphs>57</Paragraphs>
  <Slides>7</Slides>
  <Notes>43</Notes>
  <HiddenSlides>2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方正大标宋简体</vt:lpstr>
      <vt:lpstr>Arial Unicode MS</vt:lpstr>
      <vt:lpstr>等线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立 陈</dc:creator>
  <cp:lastModifiedBy>教务处</cp:lastModifiedBy>
  <cp:revision>220</cp:revision>
  <dcterms:created xsi:type="dcterms:W3CDTF">2018-12-17T16:17:00Z</dcterms:created>
  <dcterms:modified xsi:type="dcterms:W3CDTF">2021-01-12T08:09:35Z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Nuaxnuy@DESKTOP-GLORKB7</vt:lpwstr>
  </property>
  <property fmtid="{D5CDD505-2E9C-101B-9397-08002B2CF9AE}" pid="5" name="MSIP_Label_f42aa342-8706-4288-bd11-ebb85995028c_SetDate">
    <vt:lpwstr>2019-04-13T06:03:55.6457707Z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ActionId">
    <vt:lpwstr>21d50fe0-3f16-4c3e-a531-e1ad87ae6b0d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  <property fmtid="{D5CDD505-2E9C-101B-9397-08002B2CF9AE}" pid="11" name="KSOProductBuildVer">
    <vt:lpwstr>2052-11.1.0.10314</vt:lpwstr>
  </property>
  <property fmtid="{D5CDD505-2E9C-101B-9397-08002B2CF9AE}" pid="12" name="KSOSaveFontToCloudKey">
    <vt:lpwstr>422658589_btnclosed</vt:lpwstr>
  </property>
</Properties>
</file>