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sldIdLst>
    <p:sldId id="257" r:id="rId3"/>
    <p:sldId id="260" r:id="rId4"/>
    <p:sldId id="324" r:id="rId6"/>
    <p:sldId id="281" r:id="rId7"/>
    <p:sldId id="293" r:id="rId8"/>
    <p:sldId id="991" r:id="rId9"/>
    <p:sldId id="101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1" autoAdjust="0"/>
    <p:restoredTop sz="94660"/>
  </p:normalViewPr>
  <p:slideViewPr>
    <p:cSldViewPr snapToGrid="0">
      <p:cViewPr>
        <p:scale>
          <a:sx n="50" d="100"/>
          <a:sy n="50" d="100"/>
        </p:scale>
        <p:origin x="36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4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CDEB-903D-4444-BDBC-BE31B35EC0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0AB6B-172D-46C9-AB95-1771A0C4C6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38E234-A622-401D-9240-058C397D9D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38E234-A622-401D-9240-058C397D9D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E8BB56-C91A-4686-86AB-B565F83924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0430AB-600D-49C2-B1E4-0870282F45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0430AB-600D-49C2-B1E4-0870282F45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 userDrawn="1"/>
        </p:nvCxnSpPr>
        <p:spPr>
          <a:xfrm>
            <a:off x="1263826" y="1004842"/>
            <a:ext cx="10928174" cy="22213"/>
          </a:xfrm>
          <a:prstGeom prst="line">
            <a:avLst/>
          </a:prstGeom>
          <a:ln>
            <a:solidFill>
              <a:srgbClr val="B82E2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0" y="6743700"/>
            <a:ext cx="12192000" cy="127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2" y="414338"/>
            <a:ext cx="583112" cy="600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 userDrawn="1"/>
        </p:nvCxnSpPr>
        <p:spPr>
          <a:xfrm>
            <a:off x="1263826" y="1004842"/>
            <a:ext cx="10928174" cy="22213"/>
          </a:xfrm>
          <a:prstGeom prst="line">
            <a:avLst/>
          </a:prstGeom>
          <a:ln>
            <a:solidFill>
              <a:srgbClr val="B82E2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0" y="6743700"/>
            <a:ext cx="12192000" cy="127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437515"/>
            <a:ext cx="673100" cy="65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412"/>
            <a:ext cx="12192000" cy="2431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3440" y="1297940"/>
            <a:ext cx="103847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思政课程名称</a:t>
            </a:r>
            <a:r>
              <a:rPr lang="zh-CN" altLang="en-US" sz="6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思政课程名称</a:t>
            </a:r>
            <a:endParaRPr lang="zh-CN" altLang="en-US" sz="6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25955" y="3484880"/>
            <a:ext cx="8240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主讲教师：张三三    联系方式：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1234567891234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5341256"/>
            <a:ext cx="12191998" cy="1516743"/>
          </a:xfrm>
          <a:prstGeom prst="rect">
            <a:avLst/>
          </a:prstGeom>
        </p:spPr>
      </p:pic>
      <p:sp>
        <p:nvSpPr>
          <p:cNvPr id="4" name="TextBox 44"/>
          <p:cNvSpPr txBox="1"/>
          <p:nvPr/>
        </p:nvSpPr>
        <p:spPr>
          <a:xfrm>
            <a:off x="579120" y="723900"/>
            <a:ext cx="17691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前言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Line 106"/>
          <p:cNvSpPr>
            <a:spLocks noChangeShapeType="1"/>
          </p:cNvSpPr>
          <p:nvPr/>
        </p:nvSpPr>
        <p:spPr bwMode="auto">
          <a:xfrm flipH="1">
            <a:off x="489075" y="1727046"/>
            <a:ext cx="11702924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822404"/>
            <a:ext cx="12191998" cy="5035596"/>
          </a:xfrm>
          <a:prstGeom prst="rect">
            <a:avLst/>
          </a:prstGeom>
        </p:spPr>
      </p:pic>
      <p:sp>
        <p:nvSpPr>
          <p:cNvPr id="5" name="Line 106"/>
          <p:cNvSpPr>
            <a:spLocks noChangeShapeType="1"/>
          </p:cNvSpPr>
          <p:nvPr/>
        </p:nvSpPr>
        <p:spPr bwMode="auto">
          <a:xfrm flipH="1">
            <a:off x="489075" y="1727046"/>
            <a:ext cx="11702924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TextBox 44"/>
          <p:cNvSpPr txBox="1"/>
          <p:nvPr/>
        </p:nvSpPr>
        <p:spPr>
          <a:xfrm>
            <a:off x="579120" y="723900"/>
            <a:ext cx="17691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87880" y="2082800"/>
            <a:ext cx="5962015" cy="3176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960"/>
              </a:lnSpc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第一章  请输入章节名称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4260"/>
              </a:lnSpc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第二章  请输入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章节名称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960"/>
              </a:lnSpc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第三章  请输入章节名称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3960"/>
              </a:lnSpc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第四章  请输入章节名称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3960"/>
              </a:lnSpc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第五章  请输入章节名称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3960"/>
              </a:lnSpc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第六章  请输入章节名称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31604"/>
            <a:ext cx="12192000" cy="33537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28243" y="1593629"/>
            <a:ext cx="1937983" cy="263282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191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8800" b="1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500000000000000" pitchFamily="34" charset="-122"/>
              </a:rPr>
              <a:t>01</a:t>
            </a:r>
            <a:endParaRPr kumimoji="1" lang="en-US" altLang="zh-CN" sz="8800" b="1" dirty="0">
              <a:latin typeface="微软雅黑" panose="020B0503020204020204" pitchFamily="34" charset="-122"/>
              <a:ea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9457" y="1420133"/>
            <a:ext cx="3639883" cy="54660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73680" y="2136775"/>
            <a:ext cx="718566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5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请在这里输入章节标题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请在这里输入章节标题</a:t>
            </a:r>
            <a:endParaRPr lang="zh-CN" altLang="en-US" sz="5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1324610" y="403860"/>
            <a:ext cx="58432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第一节   请在这里输入章节名称</a:t>
            </a:r>
            <a:r>
              <a:rPr lang="zh-CN" altLang="en-US" sz="2800" kern="0" dirty="0">
                <a:solidFill>
                  <a:schemeClr val="bg2">
                    <a:lumMod val="1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endParaRPr lang="zh-CN" altLang="en-US" sz="2800" kern="0" dirty="0">
              <a:solidFill>
                <a:schemeClr val="bg2">
                  <a:lumMod val="10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4610" y="403860"/>
            <a:ext cx="5843270" cy="5219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zh-CN" altLang="en-U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第一节   请在这里输入章节名称</a:t>
            </a:r>
            <a:r>
              <a:rPr lang="zh-CN" altLang="en-US" sz="2800" kern="0" dirty="0">
                <a:solidFill>
                  <a:schemeClr val="bg2">
                    <a:lumMod val="1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 </a:t>
            </a:r>
            <a:endParaRPr lang="zh-CN" altLang="en-US" sz="2800" kern="0" dirty="0">
              <a:solidFill>
                <a:schemeClr val="bg2">
                  <a:lumMod val="10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412"/>
            <a:ext cx="12192000" cy="24315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0030" y="1890395"/>
            <a:ext cx="6631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大 家</a:t>
            </a:r>
            <a:endParaRPr lang="zh-CN" altLang="en-US" sz="9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觅知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演示</Application>
  <PresentationFormat>宽屏</PresentationFormat>
  <Paragraphs>26</Paragraphs>
  <Slides>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思源黑体</vt:lpstr>
      <vt:lpstr>黑体</vt:lpstr>
      <vt:lpstr>等线</vt:lpstr>
      <vt:lpstr>Arial Unicode MS</vt:lpstr>
      <vt:lpstr>思源黑体 CN Bold</vt:lpstr>
      <vt:lpstr>隶书</vt:lpstr>
      <vt:lpstr>Wingdings</vt:lpstr>
      <vt:lpstr>觅知网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安徽信息工程学院教务处</dc:creator>
  <cp:lastModifiedBy>教务处</cp:lastModifiedBy>
  <cp:revision>1</cp:revision>
  <dcterms:created xsi:type="dcterms:W3CDTF">2021-01-12T07:57:00Z</dcterms:created>
  <dcterms:modified xsi:type="dcterms:W3CDTF">2021-01-12T07:57:00Z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