
<file path=[Content_Types].xml><?xml version="1.0" encoding="utf-8"?>
<Types xmlns="http://schemas.openxmlformats.org/package/2006/content-types">
  <Default Extension="jpeg" ContentType="image/jpe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3"/>
  </p:sldMasterIdLst>
  <p:notesMasterIdLst>
    <p:notesMasterId r:id="rId5"/>
  </p:notesMasterIdLst>
  <p:sldIdLst>
    <p:sldId id="308" r:id="rId4"/>
    <p:sldId id="257" r:id="rId6"/>
    <p:sldId id="258" r:id="rId7"/>
    <p:sldId id="281" r:id="rId8"/>
    <p:sldId id="310" r:id="rId9"/>
    <p:sldId id="262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9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2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434" y="1478"/>
      </p:cViewPr>
      <p:guideLst>
        <p:guide orient="horz" pos="2136"/>
        <p:guide pos="3840"/>
        <p:guide pos="672"/>
        <p:guide pos="70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B32EB-D780-475C-9157-5282F2E94A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38B86-9457-4604-9484-5AD382AC901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238B86-9457-4604-9484-5AD382AC90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238B86-9457-4604-9484-5AD382AC90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238B86-9457-4604-9484-5AD382AC90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238B86-9457-4604-9484-5AD382AC90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238B86-9457-4604-9484-5AD382AC90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238B86-9457-4604-9484-5AD382AC90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/>
        </p:nvGrpSpPr>
        <p:grpSpPr>
          <a:xfrm>
            <a:off x="5023485" y="6301740"/>
            <a:ext cx="2715895" cy="368300"/>
            <a:chOff x="495" y="10074"/>
            <a:chExt cx="4277" cy="580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640" y="10074"/>
              <a:ext cx="4133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indent="0">
                <a:buFont typeface="Wingdings" panose="05000000000000000000" charset="0"/>
                <a:buNone/>
              </a:pPr>
              <a:r>
                <a:rPr lang="zh-CN" altLang="en-US" b="1">
                  <a:latin typeface="隶书" panose="02010509060101010101" charset="-122"/>
                  <a:ea typeface="隶书" panose="02010509060101010101" charset="-122"/>
                  <a:cs typeface="隶书" panose="02010509060101010101" charset="-122"/>
                </a:rPr>
                <a:t>立志  诚毅  创新</a:t>
              </a:r>
              <a:endParaRPr lang="en-US" altLang="zh-CN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endParaRPr>
            </a:p>
          </p:txBody>
        </p:sp>
        <p:sp>
          <p:nvSpPr>
            <p:cNvPr id="6" name="椭圆 5"/>
            <p:cNvSpPr/>
            <p:nvPr userDrawn="1"/>
          </p:nvSpPr>
          <p:spPr>
            <a:xfrm>
              <a:off x="495" y="10307"/>
              <a:ext cx="113" cy="11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 userDrawn="1"/>
          </p:nvSpPr>
          <p:spPr>
            <a:xfrm>
              <a:off x="3845" y="10308"/>
              <a:ext cx="113" cy="11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/>
        </p:nvGrpSpPr>
        <p:grpSpPr>
          <a:xfrm>
            <a:off x="5023485" y="6301740"/>
            <a:ext cx="2715895" cy="368300"/>
            <a:chOff x="495" y="10074"/>
            <a:chExt cx="4277" cy="580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640" y="10074"/>
              <a:ext cx="4133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indent="0">
                <a:buFont typeface="Wingdings" panose="05000000000000000000" charset="0"/>
                <a:buNone/>
              </a:pPr>
              <a:r>
                <a:rPr lang="zh-CN" altLang="en-US" b="1">
                  <a:latin typeface="隶书" panose="02010509060101010101" charset="-122"/>
                  <a:ea typeface="隶书" panose="02010509060101010101" charset="-122"/>
                  <a:cs typeface="隶书" panose="02010509060101010101" charset="-122"/>
                </a:rPr>
                <a:t>立志  诚毅  创新</a:t>
              </a:r>
              <a:endParaRPr lang="en-US" altLang="zh-CN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endParaRPr>
            </a:p>
          </p:txBody>
        </p:sp>
        <p:sp>
          <p:nvSpPr>
            <p:cNvPr id="6" name="椭圆 5"/>
            <p:cNvSpPr/>
            <p:nvPr userDrawn="1"/>
          </p:nvSpPr>
          <p:spPr>
            <a:xfrm>
              <a:off x="495" y="10307"/>
              <a:ext cx="113" cy="11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 userDrawn="1"/>
          </p:nvSpPr>
          <p:spPr>
            <a:xfrm>
              <a:off x="3845" y="10308"/>
              <a:ext cx="113" cy="11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270F1-95E1-40C8-A0DF-14C9C94371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E60CE-0C86-4642-B9CC-448FA907F03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270F1-95E1-40C8-A0DF-14C9C94371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E60CE-0C86-4642-B9CC-448FA907F03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Relationship Id="rId3" Type="http://schemas.openxmlformats.org/officeDocument/2006/relationships/themeOverride" Target="../theme/themeOverride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tags" Target="../tags/tag3.xml"/><Relationship Id="rId3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microsoft.com/office/2007/relationships/hdphoto" Target="../media/image6.wdp"/><Relationship Id="rId5" Type="http://schemas.openxmlformats.org/officeDocument/2006/relationships/image" Target="../media/image5.png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2" Type="http://schemas.openxmlformats.org/officeDocument/2006/relationships/notesSlide" Target="../notesSlides/notesSlide3.xml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10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8.png"/><Relationship Id="rId1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0.png"/><Relationship Id="rId3" Type="http://schemas.openxmlformats.org/officeDocument/2006/relationships/tags" Target="../tags/tag11.xml"/><Relationship Id="rId2" Type="http://schemas.microsoft.com/office/2007/relationships/hdphoto" Target="../media/image6.wdp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 descr="图片包含 室内, 餐桌, 鲜花&#10;&#10;已生成高可信度的说明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76492" y="3659073"/>
            <a:ext cx="2708129" cy="2640737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641985" y="654685"/>
            <a:ext cx="3729990" cy="56451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 rot="0">
            <a:off x="821055" y="819785"/>
            <a:ext cx="3371215" cy="5315585"/>
            <a:chOff x="934820" y="588183"/>
            <a:chExt cx="3036303" cy="5315874"/>
          </a:xfrm>
          <a:effectLst>
            <a:outerShdw blurRad="139700" dist="38100" dir="2700000" algn="tl" rotWithShape="0">
              <a:prstClr val="black">
                <a:alpha val="3000"/>
              </a:prstClr>
            </a:outerShdw>
          </a:effectLst>
        </p:grpSpPr>
        <p:sp>
          <p:nvSpPr>
            <p:cNvPr id="3" name="矩形 2"/>
            <p:cNvSpPr/>
            <p:nvPr/>
          </p:nvSpPr>
          <p:spPr>
            <a:xfrm>
              <a:off x="1101551" y="759229"/>
              <a:ext cx="2702840" cy="497378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934820" y="588183"/>
              <a:ext cx="3036303" cy="5315874"/>
            </a:xfrm>
            <a:prstGeom prst="rect">
              <a:avLst/>
            </a:prstGeom>
            <a:noFill/>
            <a:ln w="889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532505" y="991235"/>
            <a:ext cx="467995" cy="4973320"/>
            <a:chOff x="8726" y="1669"/>
            <a:chExt cx="737" cy="7832"/>
          </a:xfrm>
        </p:grpSpPr>
        <p:cxnSp>
          <p:nvCxnSpPr>
            <p:cNvPr id="8" name="直接连接符 7"/>
            <p:cNvCxnSpPr/>
            <p:nvPr/>
          </p:nvCxnSpPr>
          <p:spPr>
            <a:xfrm>
              <a:off x="8726" y="1669"/>
              <a:ext cx="0" cy="7832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8743" y="3252"/>
              <a:ext cx="721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8743" y="4814"/>
              <a:ext cx="721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8743" y="6377"/>
              <a:ext cx="721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8743" y="8145"/>
              <a:ext cx="721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组合 24"/>
          <p:cNvGrpSpPr/>
          <p:nvPr/>
        </p:nvGrpSpPr>
        <p:grpSpPr>
          <a:xfrm>
            <a:off x="1737909" y="0"/>
            <a:ext cx="72597" cy="1352391"/>
            <a:chOff x="6060000" y="591212"/>
            <a:chExt cx="72000" cy="1341270"/>
          </a:xfrm>
        </p:grpSpPr>
        <p:cxnSp>
          <p:nvCxnSpPr>
            <p:cNvPr id="12" name="直接连接符 11"/>
            <p:cNvCxnSpPr/>
            <p:nvPr/>
          </p:nvCxnSpPr>
          <p:spPr>
            <a:xfrm>
              <a:off x="6096000" y="591212"/>
              <a:ext cx="0" cy="1331717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椭圆 15"/>
            <p:cNvSpPr/>
            <p:nvPr/>
          </p:nvSpPr>
          <p:spPr>
            <a:xfrm>
              <a:off x="6060000" y="1860482"/>
              <a:ext cx="72000" cy="7200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20" name="图片 19" descr="安徽信息工程学院LOGO(1)-03"/>
          <p:cNvPicPr>
            <a:picLocks noChangeAspect="1"/>
          </p:cNvPicPr>
          <p:nvPr/>
        </p:nvPicPr>
        <p:blipFill>
          <a:blip r:embed="rId2">
            <a:lum bright="100000" contrast="-64000"/>
          </a:blip>
          <a:stretch>
            <a:fillRect/>
          </a:stretch>
        </p:blipFill>
        <p:spPr>
          <a:xfrm>
            <a:off x="1247140" y="2446020"/>
            <a:ext cx="2044700" cy="1534795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5053330" y="1351915"/>
            <a:ext cx="659130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000" b="1">
                <a:latin typeface="隶书" panose="02010509060101010101" charset="-122"/>
                <a:ea typeface="隶书" panose="02010509060101010101" charset="-122"/>
              </a:rPr>
              <a:t>课程名称课程名称</a:t>
            </a:r>
            <a:endParaRPr lang="zh-CN" altLang="en-US" sz="6000" b="1">
              <a:latin typeface="隶书" panose="02010509060101010101" charset="-122"/>
              <a:ea typeface="隶书" panose="02010509060101010101" charset="-122"/>
            </a:endParaRPr>
          </a:p>
          <a:p>
            <a:r>
              <a:rPr lang="zh-CN" altLang="en-US" sz="6000" b="1">
                <a:latin typeface="隶书" panose="02010509060101010101" charset="-122"/>
                <a:ea typeface="隶书" panose="02010509060101010101" charset="-122"/>
              </a:rPr>
              <a:t>课程名称</a:t>
            </a:r>
            <a:r>
              <a:rPr lang="zh-CN" altLang="en-US" sz="6000" b="1">
                <a:latin typeface="隶书" panose="02010509060101010101" charset="-122"/>
                <a:ea typeface="隶书" panose="02010509060101010101" charset="-122"/>
                <a:sym typeface="+mn-ea"/>
              </a:rPr>
              <a:t>课程名称</a:t>
            </a:r>
            <a:endParaRPr lang="zh-CN" altLang="en-US" sz="6000" b="1">
              <a:latin typeface="隶书" panose="02010509060101010101" charset="-122"/>
              <a:ea typeface="隶书" panose="02010509060101010101" charset="-122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713855" y="4150360"/>
            <a:ext cx="493077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800" b="1">
                <a:solidFill>
                  <a:schemeClr val="tx1"/>
                </a:solidFill>
                <a:latin typeface="隶书" panose="02010509060101010101" charset="-122"/>
                <a:ea typeface="隶书" panose="02010509060101010101" charset="-122"/>
                <a:sym typeface="+mn-ea"/>
              </a:rPr>
              <a:t>主讲教师：张三三  </a:t>
            </a:r>
            <a:endParaRPr lang="zh-CN" altLang="en-US" sz="2800" b="1">
              <a:solidFill>
                <a:schemeClr val="tx1"/>
              </a:solidFill>
              <a:latin typeface="隶书" panose="02010509060101010101" charset="-122"/>
              <a:ea typeface="隶书" panose="02010509060101010101" charset="-122"/>
              <a:sym typeface="+mn-ea"/>
            </a:endParaRPr>
          </a:p>
          <a:p>
            <a:pPr algn="l"/>
            <a:r>
              <a:rPr lang="zh-CN" altLang="en-US" sz="2800" b="1">
                <a:solidFill>
                  <a:schemeClr val="tx1"/>
                </a:solidFill>
                <a:latin typeface="隶书" panose="02010509060101010101" charset="-122"/>
                <a:ea typeface="隶书" panose="02010509060101010101" charset="-122"/>
                <a:sym typeface="+mn-ea"/>
              </a:rPr>
              <a:t>联系方式：</a:t>
            </a:r>
            <a:r>
              <a:rPr lang="en-US" altLang="zh-CN" sz="2800" b="1">
                <a:solidFill>
                  <a:schemeClr val="tx1"/>
                </a:solidFill>
                <a:latin typeface="隶书" panose="02010509060101010101" charset="-122"/>
                <a:ea typeface="隶书" panose="02010509060101010101" charset="-122"/>
                <a:sym typeface="+mn-ea"/>
              </a:rPr>
              <a:t>1234567891234</a:t>
            </a:r>
            <a:endParaRPr lang="en-US" altLang="zh-CN" sz="2800" b="1">
              <a:solidFill>
                <a:schemeClr val="tx1"/>
              </a:solidFill>
              <a:latin typeface="隶书" panose="02010509060101010101" charset="-122"/>
              <a:ea typeface="隶书" panose="020105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>
        <p:cut/>
      </p:transition>
    </mc:Choice>
    <mc:Fallback>
      <p:transition spd="slow" advTm="5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 rot="0">
            <a:off x="0" y="1287780"/>
            <a:ext cx="12192000" cy="4206240"/>
            <a:chOff x="0" y="1287780"/>
            <a:chExt cx="12192000" cy="4206240"/>
          </a:xfrm>
        </p:grpSpPr>
        <p:sp>
          <p:nvSpPr>
            <p:cNvPr id="2" name="PA-矩形 1"/>
            <p:cNvSpPr/>
            <p:nvPr>
              <p:custDataLst>
                <p:tags r:id="rId1"/>
              </p:custDataLst>
            </p:nvPr>
          </p:nvSpPr>
          <p:spPr>
            <a:xfrm>
              <a:off x="0" y="1363980"/>
              <a:ext cx="12192000" cy="4130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482600" sx="102000" sy="102000" algn="ctr" rotWithShape="0">
                <a:prstClr val="black">
                  <a:alpha val="1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41000"/>
                </a:lnSpc>
                <a:spcBef>
                  <a:spcPts val="25"/>
                </a:spcBef>
                <a:spcAft>
                  <a:spcPts val="95"/>
                </a:spcAft>
              </a:pPr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7" name="PA-图片 6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3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36" y="1287780"/>
              <a:ext cx="12186464" cy="4206240"/>
            </a:xfrm>
            <a:prstGeom prst="rect">
              <a:avLst/>
            </a:prstGeom>
          </p:spPr>
        </p:pic>
      </p:grpSp>
      <p:sp>
        <p:nvSpPr>
          <p:cNvPr id="15" name="PA-文本框 14"/>
          <p:cNvSpPr txBox="1"/>
          <p:nvPr>
            <p:custDataLst>
              <p:tags r:id="rId4"/>
            </p:custDataLst>
          </p:nvPr>
        </p:nvSpPr>
        <p:spPr>
          <a:xfrm>
            <a:off x="4679288" y="717667"/>
            <a:ext cx="2590769" cy="10147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di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6000" dirty="0">
                <a:latin typeface="隶书" panose="02010509060101010101" charset="-122"/>
                <a:ea typeface="隶书" panose="02010509060101010101" charset="-122"/>
                <a:cs typeface="+mn-ea"/>
                <a:sym typeface="+mn-lt"/>
              </a:rPr>
              <a:t>目录</a:t>
            </a:r>
            <a:endParaRPr lang="zh-CN" altLang="en-US" sz="6000" dirty="0">
              <a:latin typeface="隶书" panose="02010509060101010101" charset="-122"/>
              <a:ea typeface="隶书" panose="02010509060101010101" charset="-122"/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369695" y="1798955"/>
            <a:ext cx="1008634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第一章  请输入章节名称</a:t>
            </a:r>
            <a:endParaRPr lang="zh-CN" altLang="en-US" sz="3600"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r>
              <a:rPr lang="zh-CN" altLang="en-US" sz="36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第二章  请输入</a:t>
            </a:r>
            <a:r>
              <a:rPr lang="zh-CN" altLang="en-US" sz="36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章节名称</a:t>
            </a:r>
            <a:endParaRPr lang="zh-CN" altLang="en-US" sz="3600"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r>
              <a:rPr lang="zh-CN" altLang="en-US" sz="36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第三章  请输入</a:t>
            </a:r>
            <a:r>
              <a:rPr lang="zh-CN" altLang="en-US" sz="36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章节名称</a:t>
            </a:r>
            <a:endParaRPr lang="zh-CN" altLang="en-US" sz="3600"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  <a:p>
            <a:r>
              <a:rPr lang="zh-CN" altLang="en-US" sz="36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第四章  请输入</a:t>
            </a:r>
            <a:r>
              <a:rPr lang="zh-CN" altLang="en-US" sz="36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章节名称</a:t>
            </a:r>
            <a:endParaRPr lang="zh-CN" altLang="en-US" sz="3600"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  <a:p>
            <a:r>
              <a:rPr lang="zh-CN" altLang="en-US" sz="36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第五章  请输入</a:t>
            </a:r>
            <a:r>
              <a:rPr lang="zh-CN" altLang="en-US" sz="36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章节名称</a:t>
            </a:r>
            <a:endParaRPr lang="zh-CN" altLang="en-US" sz="3600"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  <a:p>
            <a:r>
              <a:rPr lang="zh-CN" altLang="en-US" sz="36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第六章  请输入</a:t>
            </a:r>
            <a:r>
              <a:rPr lang="zh-CN" altLang="en-US" sz="36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章节名称</a:t>
            </a:r>
            <a:endParaRPr lang="zh-CN" altLang="en-US" sz="3600"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</p:txBody>
      </p:sp>
      <p:pic>
        <p:nvPicPr>
          <p:cNvPr id="4" name="图片 3" descr="安徽信息工程学院LOGO(1)-05"/>
          <p:cNvPicPr>
            <a:picLocks noChangeAspect="1"/>
          </p:cNvPicPr>
          <p:nvPr/>
        </p:nvPicPr>
        <p:blipFill>
          <a:blip r:embed="rId5">
            <a:lum bright="58000" contrast="-100000"/>
          </a:blip>
          <a:stretch>
            <a:fillRect/>
          </a:stretch>
        </p:blipFill>
        <p:spPr>
          <a:xfrm>
            <a:off x="7882890" y="1772285"/>
            <a:ext cx="4414520" cy="3312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spd="slow" advTm="5000"/>
    </mc:Fallback>
  </mc:AlternateContent>
  <p:timing>
    <p:tnLst>
      <p:par>
        <p:cTn id="1" dur="indefinite" restart="never" nodeType="tmRoot"/>
      </p:par>
    </p:tnLst>
    <p:bldLst>
      <p:bldP spid="15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 descr="安徽信息工程学院LOGO(1)-05"/>
          <p:cNvPicPr>
            <a:picLocks noChangeAspect="1"/>
          </p:cNvPicPr>
          <p:nvPr/>
        </p:nvPicPr>
        <p:blipFill>
          <a:blip r:embed="rId1">
            <a:lum bright="70000" contrast="-100000"/>
          </a:blip>
          <a:stretch>
            <a:fillRect/>
          </a:stretch>
        </p:blipFill>
        <p:spPr>
          <a:xfrm>
            <a:off x="1445895" y="-114300"/>
            <a:ext cx="9149080" cy="6865620"/>
          </a:xfrm>
          <a:prstGeom prst="rect">
            <a:avLst/>
          </a:prstGeom>
        </p:spPr>
      </p:pic>
      <p:grpSp>
        <p:nvGrpSpPr>
          <p:cNvPr id="9" name="PA-组合 8"/>
          <p:cNvGrpSpPr/>
          <p:nvPr>
            <p:custDataLst>
              <p:tags r:id="rId2"/>
            </p:custDataLst>
          </p:nvPr>
        </p:nvGrpSpPr>
        <p:grpSpPr>
          <a:xfrm rot="0">
            <a:off x="-10795" y="0"/>
            <a:ext cx="12192000" cy="6858000"/>
            <a:chOff x="0" y="0"/>
            <a:chExt cx="12192000" cy="6858000"/>
          </a:xfrm>
        </p:grpSpPr>
        <p:grpSp>
          <p:nvGrpSpPr>
            <p:cNvPr id="17" name="组合 16"/>
            <p:cNvGrpSpPr/>
            <p:nvPr/>
          </p:nvGrpSpPr>
          <p:grpSpPr>
            <a:xfrm rot="0">
              <a:off x="0" y="0"/>
              <a:ext cx="12192000" cy="6858000"/>
              <a:chOff x="0" y="491490"/>
              <a:chExt cx="12192000" cy="6858000"/>
            </a:xfrm>
          </p:grpSpPr>
          <p:sp>
            <p:nvSpPr>
              <p:cNvPr id="2" name="PA-矩形 1"/>
              <p:cNvSpPr/>
              <p:nvPr>
                <p:custDataLst>
                  <p:tags r:id="rId3"/>
                </p:custDataLst>
              </p:nvPr>
            </p:nvSpPr>
            <p:spPr>
              <a:xfrm>
                <a:off x="0" y="491490"/>
                <a:ext cx="12192000" cy="6858000"/>
              </a:xfrm>
              <a:prstGeom prst="rect">
                <a:avLst/>
              </a:prstGeom>
              <a:solidFill>
                <a:schemeClr val="accent1">
                  <a:alpha val="84000"/>
                </a:schemeClr>
              </a:solidFill>
              <a:ln>
                <a:noFill/>
              </a:ln>
              <a:effectLst>
                <a:outerShdw blurRad="482600" sx="102000" sy="102000" algn="ctr" rotWithShape="0">
                  <a:prstClr val="black">
                    <a:alpha val="1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41000"/>
                  </a:lnSpc>
                  <a:spcBef>
                    <a:spcPts val="25"/>
                  </a:spcBef>
                  <a:spcAft>
                    <a:spcPts val="95"/>
                  </a:spcAft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pic>
            <p:nvPicPr>
              <p:cNvPr id="7" name="PA-图片 6"/>
              <p:cNvPicPr>
                <a:picLocks noChangeAspect="1"/>
              </p:cNvPicPr>
              <p:nvPr>
                <p:custDataLst>
                  <p:tags r:id="rId4"/>
                </p:custDataLst>
              </p:nvPr>
            </p:nvPicPr>
            <p:blipFill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harpenSoften amount="5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36" y="2536192"/>
                <a:ext cx="12186464" cy="2768596"/>
              </a:xfrm>
              <a:prstGeom prst="rect">
                <a:avLst/>
              </a:prstGeom>
              <a:effectLst>
                <a:outerShdw blurRad="584200" sx="102000" sy="102000" algn="ctr" rotWithShape="0">
                  <a:prstClr val="black">
                    <a:alpha val="23000"/>
                  </a:prstClr>
                </a:outerShdw>
              </a:effectLst>
            </p:spPr>
          </p:pic>
        </p:grpSp>
        <p:grpSp>
          <p:nvGrpSpPr>
            <p:cNvPr id="21" name="组合 20"/>
            <p:cNvGrpSpPr/>
            <p:nvPr/>
          </p:nvGrpSpPr>
          <p:grpSpPr>
            <a:xfrm>
              <a:off x="0" y="1737360"/>
              <a:ext cx="12192000" cy="3383280"/>
              <a:chOff x="0" y="1752600"/>
              <a:chExt cx="12192000" cy="3383280"/>
            </a:xfrm>
          </p:grpSpPr>
          <p:cxnSp>
            <p:nvCxnSpPr>
              <p:cNvPr id="19" name="PA-直接连接符 18"/>
              <p:cNvCxnSpPr/>
              <p:nvPr>
                <p:custDataLst>
                  <p:tags r:id="rId7"/>
                </p:custDataLst>
              </p:nvPr>
            </p:nvCxnSpPr>
            <p:spPr>
              <a:xfrm>
                <a:off x="0" y="1752600"/>
                <a:ext cx="1219200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PA-直接连接符 19"/>
              <p:cNvCxnSpPr/>
              <p:nvPr>
                <p:custDataLst>
                  <p:tags r:id="rId8"/>
                </p:custDataLst>
              </p:nvPr>
            </p:nvCxnSpPr>
            <p:spPr>
              <a:xfrm>
                <a:off x="0" y="5135880"/>
                <a:ext cx="1219200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" name="PA-矩形 21"/>
          <p:cNvSpPr/>
          <p:nvPr>
            <p:custDataLst>
              <p:tags r:id="rId9"/>
            </p:custDataLst>
          </p:nvPr>
        </p:nvSpPr>
        <p:spPr bwMode="auto">
          <a:xfrm>
            <a:off x="4834255" y="2386330"/>
            <a:ext cx="2312670" cy="63246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dirty="0">
                <a:latin typeface="隶书" panose="02010509060101010101" charset="-122"/>
                <a:ea typeface="隶书" panose="02010509060101010101" charset="-122"/>
                <a:cs typeface="+mn-ea"/>
                <a:sym typeface="+mn-lt"/>
              </a:rPr>
              <a:t>第一章</a:t>
            </a:r>
            <a:endParaRPr lang="zh-CN" altLang="en-US" sz="4000" b="1" dirty="0">
              <a:latin typeface="隶书" panose="02010509060101010101" charset="-122"/>
              <a:ea typeface="隶书" panose="02010509060101010101" charset="-122"/>
              <a:cs typeface="+mn-ea"/>
              <a:sym typeface="+mn-lt"/>
            </a:endParaRPr>
          </a:p>
        </p:txBody>
      </p:sp>
      <p:sp>
        <p:nvSpPr>
          <p:cNvPr id="24" name="PA-文本框 23"/>
          <p:cNvSpPr txBox="1"/>
          <p:nvPr>
            <p:custDataLst>
              <p:tags r:id="rId10"/>
            </p:custDataLst>
          </p:nvPr>
        </p:nvSpPr>
        <p:spPr>
          <a:xfrm>
            <a:off x="3546475" y="3198495"/>
            <a:ext cx="4888230" cy="1045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41000"/>
              </a:lnSpc>
              <a:spcBef>
                <a:spcPts val="25"/>
              </a:spcBef>
              <a:spcAft>
                <a:spcPts val="95"/>
              </a:spcAft>
              <a:defRPr/>
            </a:pPr>
            <a:r>
              <a:rPr lang="zh-CN" altLang="en-US" sz="4400" b="1" dirty="0">
                <a:latin typeface="隶书" panose="02010509060101010101" charset="-122"/>
                <a:ea typeface="隶书" panose="02010509060101010101" charset="-122"/>
                <a:cs typeface="+mn-ea"/>
                <a:sym typeface="+mn-lt"/>
              </a:rPr>
              <a:t>请输入章节名称</a:t>
            </a:r>
            <a:endParaRPr lang="zh-CN" altLang="en-US" sz="4400" b="1" dirty="0">
              <a:latin typeface="隶书" panose="02010509060101010101" charset="-122"/>
              <a:ea typeface="隶书" panose="02010509060101010101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spd="slow" advTm="5000"/>
    </mc:Fallback>
  </mc:AlternateContent>
  <p:timing>
    <p:tnLst>
      <p:par>
        <p:cTn id="1" dur="indefinite" restart="never" nodeType="tmRoot"/>
      </p:par>
    </p:tnLst>
    <p:bldLst>
      <p:bldP spid="22" grpId="0" bldLvl="0" animBg="1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12192000" cy="8464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564005" y="73660"/>
            <a:ext cx="4337050" cy="6985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41000"/>
              </a:lnSpc>
              <a:spcBef>
                <a:spcPts val="25"/>
              </a:spcBef>
              <a:spcAft>
                <a:spcPts val="95"/>
              </a:spcAft>
              <a:defRPr/>
            </a:pPr>
            <a:r>
              <a:rPr lang="zh-CN" altLang="en-US" sz="2800" b="1" dirty="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lt"/>
              </a:rPr>
              <a:t>第一节  请输入章节名称</a:t>
            </a:r>
            <a:endParaRPr lang="zh-CN" altLang="en-US" sz="2800" b="1" dirty="0"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lt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41741">
            <a:off x="-1247714" y="-247734"/>
            <a:ext cx="3739697" cy="3739697"/>
          </a:xfrm>
          <a:prstGeom prst="rect">
            <a:avLst/>
          </a:prstGeom>
        </p:spPr>
      </p:pic>
      <p:pic>
        <p:nvPicPr>
          <p:cNvPr id="8" name="图片 7" descr="图片1"/>
          <p:cNvPicPr>
            <a:picLocks noChangeAspect="1"/>
          </p:cNvPicPr>
          <p:nvPr/>
        </p:nvPicPr>
        <p:blipFill>
          <a:blip r:embed="rId2">
            <a:lum bright="88000" contrast="-58000"/>
          </a:blip>
          <a:stretch>
            <a:fillRect/>
          </a:stretch>
        </p:blipFill>
        <p:spPr>
          <a:xfrm>
            <a:off x="9681210" y="148590"/>
            <a:ext cx="2209165" cy="5899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0160"/>
            <a:ext cx="951865" cy="6878320"/>
          </a:xfrm>
          <a:prstGeom prst="rect">
            <a:avLst/>
          </a:prstGeom>
          <a:solidFill>
            <a:srgbClr val="C9C9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38430" y="196850"/>
            <a:ext cx="675005" cy="55352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32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第一节  请输入章节名称</a:t>
            </a:r>
            <a:endParaRPr lang="zh-CN" altLang="en-US" sz="3200" b="1"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52177" y="2171135"/>
            <a:ext cx="3131507" cy="4697261"/>
          </a:xfrm>
          <a:prstGeom prst="rect">
            <a:avLst/>
          </a:prstGeom>
        </p:spPr>
      </p:pic>
      <p:pic>
        <p:nvPicPr>
          <p:cNvPr id="3" name="图片 2" descr="图片1"/>
          <p:cNvPicPr>
            <a:picLocks noChangeAspect="1"/>
          </p:cNvPicPr>
          <p:nvPr/>
        </p:nvPicPr>
        <p:blipFill>
          <a:blip r:embed="rId2">
            <a:lum bright="34000" contrast="-70000"/>
          </a:blip>
          <a:stretch>
            <a:fillRect/>
          </a:stretch>
        </p:blipFill>
        <p:spPr>
          <a:xfrm>
            <a:off x="9984105" y="125730"/>
            <a:ext cx="1889125" cy="5048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-10795" y="0"/>
            <a:ext cx="12192000" cy="6858000"/>
            <a:chOff x="0" y="491490"/>
            <a:chExt cx="12192000" cy="6858000"/>
          </a:xfrm>
        </p:grpSpPr>
        <p:sp>
          <p:nvSpPr>
            <p:cNvPr id="2" name="矩形 1"/>
            <p:cNvSpPr/>
            <p:nvPr/>
          </p:nvSpPr>
          <p:spPr>
            <a:xfrm>
              <a:off x="0" y="491490"/>
              <a:ext cx="12192000" cy="6858000"/>
            </a:xfrm>
            <a:prstGeom prst="rect">
              <a:avLst/>
            </a:prstGeom>
            <a:solidFill>
              <a:schemeClr val="accent1">
                <a:alpha val="84000"/>
              </a:schemeClr>
            </a:solidFill>
            <a:ln>
              <a:noFill/>
            </a:ln>
            <a:effectLst>
              <a:outerShdw blurRad="482600" sx="102000" sy="102000" algn="ctr" rotWithShape="0">
                <a:prstClr val="black">
                  <a:alpha val="1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41000"/>
                </a:lnSpc>
                <a:spcBef>
                  <a:spcPts val="25"/>
                </a:spcBef>
                <a:spcAft>
                  <a:spcPts val="95"/>
                </a:spcAft>
              </a:pPr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1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2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36" y="2536192"/>
              <a:ext cx="12186464" cy="2768596"/>
            </a:xfrm>
            <a:prstGeom prst="rect">
              <a:avLst/>
            </a:prstGeom>
            <a:effectLst>
              <a:outerShdw blurRad="584200" sx="102000" sy="102000" algn="ctr" rotWithShape="0">
                <a:prstClr val="black">
                  <a:alpha val="23000"/>
                </a:prstClr>
              </a:outerShdw>
            </a:effectLst>
          </p:spPr>
        </p:pic>
      </p:grpSp>
      <p:grpSp>
        <p:nvGrpSpPr>
          <p:cNvPr id="21" name="组合 20"/>
          <p:cNvGrpSpPr/>
          <p:nvPr/>
        </p:nvGrpSpPr>
        <p:grpSpPr>
          <a:xfrm>
            <a:off x="0" y="1737360"/>
            <a:ext cx="12192000" cy="3383280"/>
            <a:chOff x="0" y="1752600"/>
            <a:chExt cx="12192000" cy="3383280"/>
          </a:xfrm>
        </p:grpSpPr>
        <p:cxnSp>
          <p:nvCxnSpPr>
            <p:cNvPr id="19" name="直接连接符 18"/>
            <p:cNvCxnSpPr/>
            <p:nvPr/>
          </p:nvCxnSpPr>
          <p:spPr>
            <a:xfrm>
              <a:off x="0" y="1752600"/>
              <a:ext cx="121920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0" y="5135880"/>
              <a:ext cx="121920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PA-文本框 14"/>
          <p:cNvSpPr txBox="1"/>
          <p:nvPr>
            <p:custDataLst>
              <p:tags r:id="rId3"/>
            </p:custDataLst>
          </p:nvPr>
        </p:nvSpPr>
        <p:spPr bwMode="auto">
          <a:xfrm>
            <a:off x="5168265" y="2767965"/>
            <a:ext cx="4944745" cy="14452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di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8800" b="1" dirty="0">
                <a:latin typeface="隶书" panose="02010509060101010101" charset="-122"/>
                <a:ea typeface="隶书" panose="02010509060101010101" charset="-122"/>
                <a:cs typeface="+mn-ea"/>
                <a:sym typeface="+mn-lt"/>
              </a:rPr>
              <a:t>谢谢欣赏</a:t>
            </a:r>
            <a:endParaRPr lang="zh-CN" altLang="en-US" sz="8800" b="1" dirty="0">
              <a:latin typeface="隶书" panose="02010509060101010101" charset="-122"/>
              <a:ea typeface="隶书" panose="02010509060101010101" charset="-122"/>
              <a:cs typeface="+mn-ea"/>
              <a:sym typeface="+mn-lt"/>
            </a:endParaRPr>
          </a:p>
        </p:txBody>
      </p:sp>
      <p:pic>
        <p:nvPicPr>
          <p:cNvPr id="9" name="图片 8" descr="安徽信息工程学院LOGO(1)-07"/>
          <p:cNvPicPr>
            <a:picLocks noChangeAspect="1"/>
          </p:cNvPicPr>
          <p:nvPr/>
        </p:nvPicPr>
        <p:blipFill>
          <a:blip r:embed="rId4">
            <a:lum contrast="-48000"/>
          </a:blip>
          <a:stretch>
            <a:fillRect/>
          </a:stretch>
        </p:blipFill>
        <p:spPr>
          <a:xfrm>
            <a:off x="1744980" y="2044700"/>
            <a:ext cx="3011170" cy="25412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PA" val="v5.2.7"/>
</p:tagLst>
</file>

<file path=ppt/tags/tag10.xml><?xml version="1.0" encoding="utf-8"?>
<p:tagLst xmlns:p="http://schemas.openxmlformats.org/presentationml/2006/main">
  <p:tag name="PA" val="v5.2.7"/>
  <p:tag name="RESOURCELIBID_ANIM" val="445"/>
</p:tagLst>
</file>

<file path=ppt/tags/tag11.xml><?xml version="1.0" encoding="utf-8"?>
<p:tagLst xmlns:p="http://schemas.openxmlformats.org/presentationml/2006/main">
  <p:tag name="PA" val="v5.2.7"/>
</p:tagLst>
</file>

<file path=ppt/tags/tag2.xml><?xml version="1.0" encoding="utf-8"?>
<p:tagLst xmlns:p="http://schemas.openxmlformats.org/presentationml/2006/main">
  <p:tag name="PA" val="v5.2.7"/>
</p:tagLst>
</file>

<file path=ppt/tags/tag3.xml><?xml version="1.0" encoding="utf-8"?>
<p:tagLst xmlns:p="http://schemas.openxmlformats.org/presentationml/2006/main">
  <p:tag name="PA" val="v5.2.7"/>
  <p:tag name="RESOURCELIBID_ANIM" val="515"/>
</p:tagLst>
</file>

<file path=ppt/tags/tag4.xml><?xml version="1.0" encoding="utf-8"?>
<p:tagLst xmlns:p="http://schemas.openxmlformats.org/presentationml/2006/main">
  <p:tag name="PA" val="v5.2.7"/>
  <p:tag name="RESOURCELIBID_ANIM" val="445"/>
</p:tagLst>
</file>

<file path=ppt/tags/tag5.xml><?xml version="1.0" encoding="utf-8"?>
<p:tagLst xmlns:p="http://schemas.openxmlformats.org/presentationml/2006/main">
  <p:tag name="PA" val="v5.2.7"/>
</p:tagLst>
</file>

<file path=ppt/tags/tag6.xml><?xml version="1.0" encoding="utf-8"?>
<p:tagLst xmlns:p="http://schemas.openxmlformats.org/presentationml/2006/main">
  <p:tag name="PA" val="v5.2.7"/>
</p:tagLst>
</file>

<file path=ppt/tags/tag7.xml><?xml version="1.0" encoding="utf-8"?>
<p:tagLst xmlns:p="http://schemas.openxmlformats.org/presentationml/2006/main">
  <p:tag name="PA" val="v5.2.7"/>
</p:tagLst>
</file>

<file path=ppt/tags/tag8.xml><?xml version="1.0" encoding="utf-8"?>
<p:tagLst xmlns:p="http://schemas.openxmlformats.org/presentationml/2006/main">
  <p:tag name="PA" val="v5.2.7"/>
</p:tagLst>
</file>

<file path=ppt/tags/tag9.xml><?xml version="1.0" encoding="utf-8"?>
<p:tagLst xmlns:p="http://schemas.openxmlformats.org/presentationml/2006/main">
  <p:tag name="PA" val="v5.2.7"/>
  <p:tag name="RESOURCELIBID_ANIM" val="445"/>
</p:tagLst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6E4E4"/>
      </a:lt2>
      <a:accent1>
        <a:srgbClr val="C5C5C5"/>
      </a:accent1>
      <a:accent2>
        <a:srgbClr val="EC7B2F"/>
      </a:accent2>
      <a:accent3>
        <a:srgbClr val="A5A5A5"/>
      </a:accent3>
      <a:accent4>
        <a:srgbClr val="FFBE00"/>
      </a:accent4>
      <a:accent5>
        <a:srgbClr val="5B9BD4"/>
      </a:accent5>
      <a:accent6>
        <a:srgbClr val="6EAC46"/>
      </a:accent6>
      <a:hlink>
        <a:srgbClr val="0563C1"/>
      </a:hlink>
      <a:folHlink>
        <a:srgbClr val="954D72"/>
      </a:folHlink>
    </a:clrScheme>
    <a:fontScheme name="e4irb0gz">
      <a:majorFont>
        <a:latin typeface="杨任东竹石体-Light"/>
        <a:ea typeface="杨任东竹石体-Regular"/>
        <a:cs typeface=""/>
      </a:majorFont>
      <a:minorFont>
        <a:latin typeface="杨任东竹石体-Light"/>
        <a:ea typeface="杨任东竹石体-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6E4E4"/>
      </a:lt2>
      <a:accent1>
        <a:srgbClr val="C5C5C5"/>
      </a:accent1>
      <a:accent2>
        <a:srgbClr val="EC7B2F"/>
      </a:accent2>
      <a:accent3>
        <a:srgbClr val="A5A5A5"/>
      </a:accent3>
      <a:accent4>
        <a:srgbClr val="FFBE00"/>
      </a:accent4>
      <a:accent5>
        <a:srgbClr val="5B9BD4"/>
      </a:accent5>
      <a:accent6>
        <a:srgbClr val="6EAC46"/>
      </a:accent6>
      <a:hlink>
        <a:srgbClr val="0563C1"/>
      </a:hlink>
      <a:folHlink>
        <a:srgbClr val="954D72"/>
      </a:folHlink>
    </a:clrScheme>
    <a:fontScheme name="e4irb0gz">
      <a:majorFont>
        <a:latin typeface="杨任东竹石体-Light"/>
        <a:ea typeface="杨任东竹石体-Regular"/>
        <a:cs typeface=""/>
      </a:majorFont>
      <a:minorFont>
        <a:latin typeface="杨任东竹石体-Light"/>
        <a:ea typeface="杨任东竹石体-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C5C5C5"/>
    </a:accent1>
    <a:accent2>
      <a:srgbClr val="EC7B2F"/>
    </a:accent2>
    <a:accent3>
      <a:srgbClr val="A5A5A5"/>
    </a:accent3>
    <a:accent4>
      <a:srgbClr val="FFBE00"/>
    </a:accent4>
    <a:accent5>
      <a:srgbClr val="5B9BD4"/>
    </a:accent5>
    <a:accent6>
      <a:srgbClr val="6EAC46"/>
    </a:accent6>
    <a:hlink>
      <a:srgbClr val="0563C1"/>
    </a:hlink>
    <a:folHlink>
      <a:srgbClr val="954D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WPS 演示</Application>
  <PresentationFormat>宽屏</PresentationFormat>
  <Paragraphs>25</Paragraphs>
  <Slides>6</Slides>
  <Notes>10</Notes>
  <HiddenSlides>0</HiddenSlides>
  <MMClips>1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20" baseType="lpstr">
      <vt:lpstr>Arial</vt:lpstr>
      <vt:lpstr>宋体</vt:lpstr>
      <vt:lpstr>Wingdings</vt:lpstr>
      <vt:lpstr>Wingdings</vt:lpstr>
      <vt:lpstr>隶书</vt:lpstr>
      <vt:lpstr>杨任东竹石体-Light</vt:lpstr>
      <vt:lpstr>Segoe Print</vt:lpstr>
      <vt:lpstr>微软雅黑</vt:lpstr>
      <vt:lpstr>Arial Unicode MS</vt:lpstr>
      <vt:lpstr>杨任东竹石体-Regular</vt:lpstr>
      <vt:lpstr>等线</vt:lpstr>
      <vt:lpstr>Calibri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Gem Bing</dc:creator>
  <cp:lastModifiedBy>教务处</cp:lastModifiedBy>
  <cp:revision>53</cp:revision>
  <dcterms:created xsi:type="dcterms:W3CDTF">2019-08-25T17:28:00Z</dcterms:created>
  <dcterms:modified xsi:type="dcterms:W3CDTF">2021-01-12T08:19:51Z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