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>
  <p:sldMasterIdLst>
    <p:sldMasterId id="2147483648" r:id="rId1"/>
    <p:sldMasterId id="2147483650" r:id="rId3"/>
    <p:sldMasterId id="2147483656" r:id="rId4"/>
  </p:sldMasterIdLst>
  <p:notesMasterIdLst>
    <p:notesMasterId r:id="rId8"/>
  </p:notesMasterIdLst>
  <p:sldIdLst>
    <p:sldId id="275" r:id="rId5"/>
    <p:sldId id="280" r:id="rId6"/>
    <p:sldId id="270" r:id="rId7"/>
    <p:sldId id="283" r:id="rId9"/>
    <p:sldId id="285" r:id="rId10"/>
    <p:sldId id="281" r:id="rId11"/>
    <p:sldId id="282" r:id="rId12"/>
    <p:sldId id="263" r:id="rId13"/>
  </p:sldIdLst>
  <p:sldSz cx="16259175" cy="9145905"/>
  <p:notesSz cx="6858000" cy="9144000"/>
  <p:custDataLst>
    <p:tags r:id="rId17"/>
  </p:custDataLst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725805" lvl="1" indent="-268605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1450975" lvl="2" indent="-536575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2176780" lvl="3" indent="-80518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2901950" lvl="4" indent="-107315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-107315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-107315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-107315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-107315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1" userDrawn="1">
          <p15:clr>
            <a:srgbClr val="A4A3A4"/>
          </p15:clr>
        </p15:guide>
        <p15:guide id="2" pos="512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F0864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>
        <p:scale>
          <a:sx n="50" d="100"/>
          <a:sy n="50" d="100"/>
        </p:scale>
        <p:origin x="-816" y="-84"/>
      </p:cViewPr>
      <p:guideLst>
        <p:guide orient="horz" pos="2881"/>
        <p:guide pos="512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7" Type="http://schemas.openxmlformats.org/officeDocument/2006/relationships/tags" Target="tags/tag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Tx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FontTx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9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533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Tx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580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09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678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19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29025" algn="l" defTabSz="145161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4830" algn="l" defTabSz="145161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0635" algn="l" defTabSz="145161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06440" algn="l" defTabSz="145161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3795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379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4819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482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7891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8915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891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9939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994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1_标题和内容 拷贝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istrator\Desktop\ppt背景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6259175" cy="92471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1"/>
          <p:cNvSpPr>
            <a:spLocks noChangeArrowheads="1"/>
          </p:cNvSpPr>
          <p:nvPr/>
        </p:nvSpPr>
        <p:spPr bwMode="auto">
          <a:xfrm>
            <a:off x="1349375" y="5386388"/>
            <a:ext cx="13982700" cy="1016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6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2017</a:t>
            </a:r>
            <a:r>
              <a:rPr kumimoji="0" lang="zh-CN" altLang="en-US" sz="6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年度工作总结与</a:t>
            </a:r>
            <a:r>
              <a:rPr kumimoji="0" lang="en-US" altLang="zh-CN" sz="6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2018</a:t>
            </a:r>
            <a:r>
              <a:rPr kumimoji="0" lang="zh-CN" altLang="en-US" sz="6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年度工作计划</a:t>
            </a:r>
            <a:endParaRPr kumimoji="0" lang="zh-CN" altLang="en-US" sz="6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35"/>
          <p:cNvSpPr txBox="1">
            <a:spLocks noChangeArrowheads="1"/>
          </p:cNvSpPr>
          <p:nvPr/>
        </p:nvSpPr>
        <p:spPr bwMode="auto">
          <a:xfrm>
            <a:off x="6970713" y="6818313"/>
            <a:ext cx="5121275" cy="708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汇报单位：</a:t>
            </a:r>
            <a:endParaRPr kumimoji="0" lang="zh-CN" altLang="en-US" sz="4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1" name="文本框 36"/>
          <p:cNvSpPr txBox="1">
            <a:spLocks noChangeArrowheads="1"/>
          </p:cNvSpPr>
          <p:nvPr/>
        </p:nvSpPr>
        <p:spPr bwMode="auto">
          <a:xfrm>
            <a:off x="7138988" y="7580313"/>
            <a:ext cx="2519363" cy="7064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汇报人：</a:t>
            </a:r>
            <a:endParaRPr kumimoji="0" lang="zh-CN" altLang="en-US" sz="4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pic>
        <p:nvPicPr>
          <p:cNvPr id="4102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20637"/>
            <a:ext cx="16295688" cy="9166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3" name="Picture 2" descr="C:\Users\Administrator\Desktop\安徽信息工程学院LOGO【审定】\安徽信息工程学院 LOGO2-01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017375" y="158750"/>
            <a:ext cx="3717925" cy="98583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104" name="组合 53"/>
          <p:cNvGrpSpPr/>
          <p:nvPr userDrawn="1"/>
        </p:nvGrpSpPr>
        <p:grpSpPr>
          <a:xfrm>
            <a:off x="0" y="8628063"/>
            <a:ext cx="16303625" cy="503237"/>
            <a:chOff x="0" y="8626780"/>
            <a:chExt cx="16303830" cy="504000"/>
          </a:xfrm>
        </p:grpSpPr>
        <p:grpSp>
          <p:nvGrpSpPr>
            <p:cNvPr id="4109" name="组合 54"/>
            <p:cNvGrpSpPr/>
            <p:nvPr/>
          </p:nvGrpSpPr>
          <p:grpSpPr>
            <a:xfrm>
              <a:off x="0" y="8626780"/>
              <a:ext cx="16303830" cy="504000"/>
              <a:chOff x="0" y="8726342"/>
              <a:chExt cx="16303830" cy="504000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0" y="8726342"/>
                <a:ext cx="5041963" cy="504000"/>
              </a:xfrm>
              <a:prstGeom prst="rect">
                <a:avLst/>
              </a:prstGeom>
              <a:solidFill>
                <a:srgbClr val="176FB8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162369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5343592" y="8726342"/>
                <a:ext cx="10960238" cy="504000"/>
              </a:xfrm>
              <a:prstGeom prst="rect">
                <a:avLst/>
              </a:prstGeom>
              <a:solidFill>
                <a:srgbClr val="176FB8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162369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6" name="矩形 15"/>
            <p:cNvSpPr/>
            <p:nvPr/>
          </p:nvSpPr>
          <p:spPr>
            <a:xfrm>
              <a:off x="369893" y="8660168"/>
              <a:ext cx="2138389" cy="427685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162369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200" b="0" i="0" u="none" strike="noStrike" kern="1200" cap="all" spc="0" normalizeH="0" baseline="0" noProof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ea"/>
                </a:rPr>
                <a:t>立志 诚毅 创新</a:t>
              </a:r>
              <a:endParaRPr kumimoji="0" lang="zh-CN" altLang="en-US" sz="2200" b="0" i="0" u="none" strike="noStrike" kern="1200" cap="all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7" name="燕尾形 16"/>
            <p:cNvSpPr/>
            <p:nvPr/>
          </p:nvSpPr>
          <p:spPr>
            <a:xfrm>
              <a:off x="15551346" y="8725354"/>
              <a:ext cx="307979" cy="306852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62369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燕尾形 17"/>
            <p:cNvSpPr/>
            <p:nvPr/>
          </p:nvSpPr>
          <p:spPr>
            <a:xfrm>
              <a:off x="15257655" y="8725354"/>
              <a:ext cx="307979" cy="306852"/>
            </a:xfrm>
            <a:prstGeom prst="chevron">
              <a:avLst/>
            </a:prstGeom>
            <a:solidFill>
              <a:schemeClr val="bg1">
                <a:alpha val="6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62369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燕尾形 18"/>
            <p:cNvSpPr/>
            <p:nvPr/>
          </p:nvSpPr>
          <p:spPr>
            <a:xfrm>
              <a:off x="14940151" y="8725354"/>
              <a:ext cx="306391" cy="306852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62369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2" name="矩形 4"/>
          <p:cNvSpPr/>
          <p:nvPr/>
        </p:nvSpPr>
        <p:spPr>
          <a:xfrm flipH="1">
            <a:off x="-9525" y="290513"/>
            <a:ext cx="630238" cy="823913"/>
          </a:xfrm>
          <a:prstGeom prst="rect">
            <a:avLst/>
          </a:prstGeom>
          <a:solidFill>
            <a:srgbClr val="176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6236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灯片编号占位符 1"/>
          <p:cNvSpPr>
            <a:spLocks noGrp="1"/>
          </p:cNvSpPr>
          <p:nvPr>
            <p:ph type="sldNum" sz="quarter" idx="4"/>
          </p:nvPr>
        </p:nvSpPr>
        <p:spPr bwMode="auto">
          <a:xfrm>
            <a:off x="11482388" y="8535988"/>
            <a:ext cx="3659188" cy="368300"/>
          </a:xfrm>
          <a:prstGeom prst="rect">
            <a:avLst/>
          </a:prstGeom>
        </p:spPr>
        <p:txBody>
          <a:bodyPr vert="horz" wrap="square" lIns="91440" tIns="91439" rIns="91440" bIns="91439" numCol="1" anchor="t" anchorCtr="0" compatLnSpc="1">
            <a:spAutoFit/>
          </a:bodyPr>
          <a:p>
            <a:pPr lvl="0" eaLnBrk="1" hangingPunct="1">
              <a:buNone/>
            </a:pPr>
            <a:fld id="{9A0DB2DC-4C9A-4742-B13C-FB6460FD3503}" type="slidenum">
              <a:rPr lang="zh-CN" altLang="zh-CN" sz="2400" dirty="0">
                <a:solidFill>
                  <a:srgbClr val="888888"/>
                </a:solidFill>
                <a:sym typeface="Calibri" panose="020F0502020204030204" pitchFamily="34" charset="0"/>
              </a:rPr>
            </a:fld>
            <a:endParaRPr lang="zh-CN" altLang="zh-CN" sz="2400" dirty="0">
              <a:solidFill>
                <a:srgbClr val="888888"/>
              </a:solidFill>
              <a:sym typeface="Calibri" panose="020F0502020204030204" pitchFamily="34" charset="0"/>
            </a:endParaRPr>
          </a:p>
        </p:txBody>
      </p:sp>
      <p:sp>
        <p:nvSpPr>
          <p:cNvPr id="24" name="日期占位符 1"/>
          <p:cNvSpPr>
            <a:spLocks noGrp="1"/>
          </p:cNvSpPr>
          <p:nvPr>
            <p:ph type="dt" sz="half" idx="2"/>
          </p:nvPr>
        </p:nvSpPr>
        <p:spPr>
          <a:xfrm>
            <a:off x="812800" y="8477250"/>
            <a:ext cx="3794125" cy="48577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" name="页脚占位符 2"/>
          <p:cNvSpPr>
            <a:spLocks noGrp="1"/>
          </p:cNvSpPr>
          <p:nvPr>
            <p:ph type="ftr" sz="quarter" idx="3"/>
          </p:nvPr>
        </p:nvSpPr>
        <p:spPr>
          <a:xfrm>
            <a:off x="5554663" y="8477250"/>
            <a:ext cx="5149850" cy="48577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2959" y="366247"/>
            <a:ext cx="14633258" cy="152426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2959" y="2133971"/>
            <a:ext cx="7181136" cy="6035665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65080" y="2133971"/>
            <a:ext cx="7181136" cy="6035665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12"/>
          </p:nvPr>
        </p:nvSpPr>
        <p:spPr>
          <a:xfrm>
            <a:off x="812800" y="8477250"/>
            <a:ext cx="3794125" cy="485775"/>
          </a:xfrm>
          <a:prstGeom prst="rect">
            <a:avLst/>
          </a:prstGeom>
        </p:spPr>
        <p:txBody>
          <a:bodyPr vert="horz" lIns="145161" tIns="72581" rIns="145161" bIns="72581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27CD315-F8FF-42FB-BF29-CCC9A1B2AE6B}" type="datetimeFigureOut">
              <a: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页脚占位符 4"/>
          <p:cNvSpPr>
            <a:spLocks noGrp="1"/>
          </p:cNvSpPr>
          <p:nvPr>
            <p:ph type="ftr" sz="quarter" idx="3"/>
          </p:nvPr>
        </p:nvSpPr>
        <p:spPr>
          <a:xfrm>
            <a:off x="5554663" y="8477250"/>
            <a:ext cx="5149850" cy="48577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1652250" y="8477250"/>
            <a:ext cx="3794125" cy="485775"/>
          </a:xfrm>
          <a:prstGeom prst="rect">
            <a:avLst/>
          </a:prstGeom>
        </p:spPr>
        <p:txBody>
          <a:bodyPr vert="horz" wrap="square" lIns="145161" tIns="72581" rIns="145161" bIns="72581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2959" y="366247"/>
            <a:ext cx="14633258" cy="152426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12959" y="2047173"/>
            <a:ext cx="7183959" cy="85316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800" b="1"/>
            </a:lvl1pPr>
            <a:lvl2pPr marL="725805" indent="0">
              <a:buNone/>
              <a:defRPr sz="3200" b="1"/>
            </a:lvl2pPr>
            <a:lvl3pPr marL="1451610" indent="0">
              <a:buNone/>
              <a:defRPr sz="2900" b="1"/>
            </a:lvl3pPr>
            <a:lvl4pPr marL="2177415" indent="0">
              <a:buNone/>
              <a:defRPr sz="2500" b="1"/>
            </a:lvl4pPr>
            <a:lvl5pPr marL="2903220" indent="0">
              <a:buNone/>
              <a:defRPr sz="2500" b="1"/>
            </a:lvl5pPr>
            <a:lvl6pPr marL="3629025" indent="0">
              <a:buNone/>
              <a:defRPr sz="2500" b="1"/>
            </a:lvl6pPr>
            <a:lvl7pPr marL="4354830" indent="0">
              <a:buNone/>
              <a:defRPr sz="2500" b="1"/>
            </a:lvl7pPr>
            <a:lvl8pPr marL="5080635" indent="0">
              <a:buNone/>
              <a:defRPr sz="2500" b="1"/>
            </a:lvl8pPr>
            <a:lvl9pPr marL="5806440" indent="0">
              <a:buNone/>
              <a:defRPr sz="25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12959" y="2900337"/>
            <a:ext cx="7183959" cy="5269299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8259436" y="2047173"/>
            <a:ext cx="7186781" cy="85316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800" b="1"/>
            </a:lvl1pPr>
            <a:lvl2pPr marL="725805" indent="0">
              <a:buNone/>
              <a:defRPr sz="3200" b="1"/>
            </a:lvl2pPr>
            <a:lvl3pPr marL="1451610" indent="0">
              <a:buNone/>
              <a:defRPr sz="2900" b="1"/>
            </a:lvl3pPr>
            <a:lvl4pPr marL="2177415" indent="0">
              <a:buNone/>
              <a:defRPr sz="2500" b="1"/>
            </a:lvl4pPr>
            <a:lvl5pPr marL="2903220" indent="0">
              <a:buNone/>
              <a:defRPr sz="2500" b="1"/>
            </a:lvl5pPr>
            <a:lvl6pPr marL="3629025" indent="0">
              <a:buNone/>
              <a:defRPr sz="2500" b="1"/>
            </a:lvl6pPr>
            <a:lvl7pPr marL="4354830" indent="0">
              <a:buNone/>
              <a:defRPr sz="2500" b="1"/>
            </a:lvl7pPr>
            <a:lvl8pPr marL="5080635" indent="0">
              <a:buNone/>
              <a:defRPr sz="2500" b="1"/>
            </a:lvl8pPr>
            <a:lvl9pPr marL="5806440" indent="0">
              <a:buNone/>
              <a:defRPr sz="25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8259436" y="2900337"/>
            <a:ext cx="7186781" cy="5269299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12"/>
          </p:nvPr>
        </p:nvSpPr>
        <p:spPr>
          <a:xfrm>
            <a:off x="812800" y="8477250"/>
            <a:ext cx="3794125" cy="485775"/>
          </a:xfrm>
          <a:prstGeom prst="rect">
            <a:avLst/>
          </a:prstGeom>
        </p:spPr>
        <p:txBody>
          <a:bodyPr vert="horz" lIns="145161" tIns="72581" rIns="145161" bIns="72581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27CD315-F8FF-42FB-BF29-CCC9A1B2AE6B}" type="datetimeFigureOut">
              <a: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页脚占位符 4"/>
          <p:cNvSpPr>
            <a:spLocks noGrp="1"/>
          </p:cNvSpPr>
          <p:nvPr>
            <p:ph type="ftr" sz="quarter" idx="13"/>
          </p:nvPr>
        </p:nvSpPr>
        <p:spPr>
          <a:xfrm>
            <a:off x="5554663" y="8477250"/>
            <a:ext cx="5149850" cy="48577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灯片编号占位符 5"/>
          <p:cNvSpPr>
            <a:spLocks noGrp="1"/>
          </p:cNvSpPr>
          <p:nvPr>
            <p:ph type="sldNum" sz="quarter" idx="14"/>
          </p:nvPr>
        </p:nvSpPr>
        <p:spPr>
          <a:xfrm>
            <a:off x="11652250" y="8477250"/>
            <a:ext cx="3794125" cy="485775"/>
          </a:xfrm>
          <a:prstGeom prst="rect">
            <a:avLst/>
          </a:prstGeom>
        </p:spPr>
        <p:txBody>
          <a:bodyPr vert="horz" wrap="square" lIns="145161" tIns="72581" rIns="145161" bIns="72581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2959" y="366247"/>
            <a:ext cx="14633258" cy="152426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2"/>
          </p:nvPr>
        </p:nvSpPr>
        <p:spPr>
          <a:xfrm>
            <a:off x="812800" y="8477250"/>
            <a:ext cx="3794125" cy="485775"/>
          </a:xfrm>
          <a:prstGeom prst="rect">
            <a:avLst/>
          </a:prstGeom>
        </p:spPr>
        <p:txBody>
          <a:bodyPr vert="horz" lIns="145161" tIns="72581" rIns="145161" bIns="72581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27CD315-F8FF-42FB-BF29-CCC9A1B2AE6B}" type="datetimeFigureOut">
              <a: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页脚占位符 4"/>
          <p:cNvSpPr>
            <a:spLocks noGrp="1"/>
          </p:cNvSpPr>
          <p:nvPr>
            <p:ph type="ftr" sz="quarter" idx="3"/>
          </p:nvPr>
        </p:nvSpPr>
        <p:spPr>
          <a:xfrm>
            <a:off x="5554663" y="8477250"/>
            <a:ext cx="5149850" cy="48577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1652250" y="8477250"/>
            <a:ext cx="3794125" cy="485775"/>
          </a:xfrm>
          <a:prstGeom prst="rect">
            <a:avLst/>
          </a:prstGeom>
        </p:spPr>
        <p:txBody>
          <a:bodyPr vert="horz" wrap="square" lIns="145161" tIns="72581" rIns="145161" bIns="72581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日期占位符 3"/>
          <p:cNvSpPr>
            <a:spLocks noGrp="1"/>
          </p:cNvSpPr>
          <p:nvPr>
            <p:ph type="dt" sz="half" idx="2"/>
          </p:nvPr>
        </p:nvSpPr>
        <p:spPr>
          <a:xfrm>
            <a:off x="812800" y="8477250"/>
            <a:ext cx="3794125" cy="485775"/>
          </a:xfrm>
          <a:prstGeom prst="rect">
            <a:avLst/>
          </a:prstGeom>
        </p:spPr>
        <p:txBody>
          <a:bodyPr vert="horz" lIns="145161" tIns="72581" rIns="145161" bIns="72581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27CD315-F8FF-42FB-BF29-CCC9A1B2AE6B}" type="datetimeFigureOut">
              <a: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页脚占位符 4"/>
          <p:cNvSpPr>
            <a:spLocks noGrp="1"/>
          </p:cNvSpPr>
          <p:nvPr>
            <p:ph type="ftr" sz="quarter" idx="3"/>
          </p:nvPr>
        </p:nvSpPr>
        <p:spPr>
          <a:xfrm>
            <a:off x="5554663" y="8477250"/>
            <a:ext cx="5149850" cy="48577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1652250" y="8477250"/>
            <a:ext cx="3794125" cy="485775"/>
          </a:xfrm>
          <a:prstGeom prst="rect">
            <a:avLst/>
          </a:prstGeom>
        </p:spPr>
        <p:txBody>
          <a:bodyPr vert="horz" wrap="square" lIns="145161" tIns="72581" rIns="145161" bIns="72581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2959" y="364130"/>
            <a:ext cx="5349157" cy="1549669"/>
          </a:xfrm>
          <a:prstGeom prst="rect">
            <a:avLst/>
          </a:prstGeo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356886" y="364131"/>
            <a:ext cx="9089330" cy="7805506"/>
          </a:xfrm>
          <a:prstGeom prst="rect">
            <a:avLst/>
          </a:prstGeo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12959" y="1913800"/>
            <a:ext cx="5349157" cy="62558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/>
            </a:lvl1pPr>
            <a:lvl2pPr marL="725805" indent="0">
              <a:buNone/>
              <a:defRPr sz="1900"/>
            </a:lvl2pPr>
            <a:lvl3pPr marL="1451610" indent="0">
              <a:buNone/>
              <a:defRPr sz="1600"/>
            </a:lvl3pPr>
            <a:lvl4pPr marL="2177415" indent="0">
              <a:buNone/>
              <a:defRPr sz="1400"/>
            </a:lvl4pPr>
            <a:lvl5pPr marL="2903220" indent="0">
              <a:buNone/>
              <a:defRPr sz="1400"/>
            </a:lvl5pPr>
            <a:lvl6pPr marL="3629025" indent="0">
              <a:buNone/>
              <a:defRPr sz="1400"/>
            </a:lvl6pPr>
            <a:lvl7pPr marL="4354830" indent="0">
              <a:buNone/>
              <a:defRPr sz="1400"/>
            </a:lvl7pPr>
            <a:lvl8pPr marL="5080635" indent="0">
              <a:buNone/>
              <a:defRPr sz="1400"/>
            </a:lvl8pPr>
            <a:lvl9pPr marL="580644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12"/>
          </p:nvPr>
        </p:nvSpPr>
        <p:spPr>
          <a:xfrm>
            <a:off x="812800" y="8477250"/>
            <a:ext cx="3794125" cy="485775"/>
          </a:xfrm>
          <a:prstGeom prst="rect">
            <a:avLst/>
          </a:prstGeom>
        </p:spPr>
        <p:txBody>
          <a:bodyPr vert="horz" lIns="145161" tIns="72581" rIns="145161" bIns="72581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27CD315-F8FF-42FB-BF29-CCC9A1B2AE6B}" type="datetimeFigureOut">
              <a: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页脚占位符 4"/>
          <p:cNvSpPr>
            <a:spLocks noGrp="1"/>
          </p:cNvSpPr>
          <p:nvPr>
            <p:ph type="ftr" sz="quarter" idx="3"/>
          </p:nvPr>
        </p:nvSpPr>
        <p:spPr>
          <a:xfrm>
            <a:off x="5554663" y="8477250"/>
            <a:ext cx="5149850" cy="48577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1652250" y="8477250"/>
            <a:ext cx="3794125" cy="485775"/>
          </a:xfrm>
          <a:prstGeom prst="rect">
            <a:avLst/>
          </a:prstGeom>
        </p:spPr>
        <p:txBody>
          <a:bodyPr vert="horz" wrap="square" lIns="145161" tIns="72581" rIns="145161" bIns="72581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186912" y="6401912"/>
            <a:ext cx="9755505" cy="755782"/>
          </a:xfrm>
          <a:prstGeom prst="rect">
            <a:avLst/>
          </a:prstGeo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186912" y="817175"/>
            <a:ext cx="9755505" cy="5487353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5100"/>
            </a:lvl1pPr>
            <a:lvl2pPr marL="725805" indent="0">
              <a:buNone/>
              <a:defRPr sz="4400"/>
            </a:lvl2pPr>
            <a:lvl3pPr marL="1451610" indent="0">
              <a:buNone/>
              <a:defRPr sz="3800"/>
            </a:lvl3pPr>
            <a:lvl4pPr marL="2177415" indent="0">
              <a:buNone/>
              <a:defRPr sz="3200"/>
            </a:lvl4pPr>
            <a:lvl5pPr marL="2903220" indent="0">
              <a:buNone/>
              <a:defRPr sz="3200"/>
            </a:lvl5pPr>
            <a:lvl6pPr marL="3629025" indent="0">
              <a:buNone/>
              <a:defRPr sz="3200"/>
            </a:lvl6pPr>
            <a:lvl7pPr marL="4354830" indent="0">
              <a:buNone/>
              <a:defRPr sz="3200"/>
            </a:lvl7pPr>
            <a:lvl8pPr marL="5080635" indent="0">
              <a:buNone/>
              <a:defRPr sz="3200"/>
            </a:lvl8pPr>
            <a:lvl9pPr marL="5806440" indent="0">
              <a:buNone/>
              <a:defRPr sz="32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51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186912" y="7157693"/>
            <a:ext cx="9755505" cy="10733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/>
            </a:lvl1pPr>
            <a:lvl2pPr marL="725805" indent="0">
              <a:buNone/>
              <a:defRPr sz="1900"/>
            </a:lvl2pPr>
            <a:lvl3pPr marL="1451610" indent="0">
              <a:buNone/>
              <a:defRPr sz="1600"/>
            </a:lvl3pPr>
            <a:lvl4pPr marL="2177415" indent="0">
              <a:buNone/>
              <a:defRPr sz="1400"/>
            </a:lvl4pPr>
            <a:lvl5pPr marL="2903220" indent="0">
              <a:buNone/>
              <a:defRPr sz="1400"/>
            </a:lvl5pPr>
            <a:lvl6pPr marL="3629025" indent="0">
              <a:buNone/>
              <a:defRPr sz="1400"/>
            </a:lvl6pPr>
            <a:lvl7pPr marL="4354830" indent="0">
              <a:buNone/>
              <a:defRPr sz="1400"/>
            </a:lvl7pPr>
            <a:lvl8pPr marL="5080635" indent="0">
              <a:buNone/>
              <a:defRPr sz="1400"/>
            </a:lvl8pPr>
            <a:lvl9pPr marL="580644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12"/>
          </p:nvPr>
        </p:nvSpPr>
        <p:spPr>
          <a:xfrm>
            <a:off x="812800" y="8477250"/>
            <a:ext cx="3794125" cy="485775"/>
          </a:xfrm>
          <a:prstGeom prst="rect">
            <a:avLst/>
          </a:prstGeom>
        </p:spPr>
        <p:txBody>
          <a:bodyPr vert="horz" lIns="145161" tIns="72581" rIns="145161" bIns="72581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27CD315-F8FF-42FB-BF29-CCC9A1B2AE6B}" type="datetimeFigureOut">
              <a: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页脚占位符 4"/>
          <p:cNvSpPr>
            <a:spLocks noGrp="1"/>
          </p:cNvSpPr>
          <p:nvPr>
            <p:ph type="ftr" sz="quarter" idx="3"/>
          </p:nvPr>
        </p:nvSpPr>
        <p:spPr>
          <a:xfrm>
            <a:off x="5554663" y="8477250"/>
            <a:ext cx="5149850" cy="48577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1652250" y="8477250"/>
            <a:ext cx="3794125" cy="485775"/>
          </a:xfrm>
          <a:prstGeom prst="rect">
            <a:avLst/>
          </a:prstGeom>
        </p:spPr>
        <p:txBody>
          <a:bodyPr vert="horz" wrap="square" lIns="145161" tIns="72581" rIns="145161" bIns="72581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日期占位符 3"/>
          <p:cNvSpPr>
            <a:spLocks noGrp="1"/>
          </p:cNvSpPr>
          <p:nvPr>
            <p:ph type="dt" sz="half" idx="2"/>
          </p:nvPr>
        </p:nvSpPr>
        <p:spPr>
          <a:xfrm>
            <a:off x="812800" y="8477250"/>
            <a:ext cx="3794125" cy="485775"/>
          </a:xfrm>
          <a:prstGeom prst="rect">
            <a:avLst/>
          </a:prstGeom>
        </p:spPr>
        <p:txBody>
          <a:bodyPr vert="horz" lIns="145161" tIns="72581" rIns="145161" bIns="72581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27CD315-F8FF-42FB-BF29-CCC9A1B2AE6B}" type="datetimeFigureOut">
              <a: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页脚占位符 4"/>
          <p:cNvSpPr>
            <a:spLocks noGrp="1"/>
          </p:cNvSpPr>
          <p:nvPr>
            <p:ph type="ftr" sz="quarter" idx="3"/>
          </p:nvPr>
        </p:nvSpPr>
        <p:spPr>
          <a:xfrm>
            <a:off x="5554663" y="8477250"/>
            <a:ext cx="5149850" cy="48577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1652250" y="8477250"/>
            <a:ext cx="3794125" cy="485775"/>
          </a:xfrm>
          <a:prstGeom prst="rect">
            <a:avLst/>
          </a:prstGeom>
        </p:spPr>
        <p:txBody>
          <a:bodyPr vert="horz" wrap="square" lIns="145161" tIns="72581" rIns="145161" bIns="72581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87902" y="366248"/>
            <a:ext cx="3658314" cy="780338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2959" y="366248"/>
            <a:ext cx="10703957" cy="78033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2"/>
          </p:nvPr>
        </p:nvSpPr>
        <p:spPr>
          <a:xfrm>
            <a:off x="812800" y="8477250"/>
            <a:ext cx="3794125" cy="485775"/>
          </a:xfrm>
          <a:prstGeom prst="rect">
            <a:avLst/>
          </a:prstGeom>
        </p:spPr>
        <p:txBody>
          <a:bodyPr vert="horz" lIns="145161" tIns="72581" rIns="145161" bIns="72581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27CD315-F8FF-42FB-BF29-CCC9A1B2AE6B}" type="datetimeFigureOut">
              <a: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页脚占位符 4"/>
          <p:cNvSpPr>
            <a:spLocks noGrp="1"/>
          </p:cNvSpPr>
          <p:nvPr>
            <p:ph type="ftr" sz="quarter" idx="3"/>
          </p:nvPr>
        </p:nvSpPr>
        <p:spPr>
          <a:xfrm>
            <a:off x="5554663" y="8477250"/>
            <a:ext cx="5149850" cy="48577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1652250" y="8477250"/>
            <a:ext cx="3794125" cy="485775"/>
          </a:xfrm>
          <a:prstGeom prst="rect">
            <a:avLst/>
          </a:prstGeom>
        </p:spPr>
        <p:txBody>
          <a:bodyPr vert="horz" wrap="square" lIns="145161" tIns="72581" rIns="145161" bIns="72581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2959" y="366247"/>
            <a:ext cx="14633258" cy="152426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2"/>
          </p:nvPr>
        </p:nvSpPr>
        <p:spPr>
          <a:xfrm>
            <a:off x="812800" y="8477250"/>
            <a:ext cx="3794125" cy="485775"/>
          </a:xfrm>
          <a:prstGeom prst="rect">
            <a:avLst/>
          </a:prstGeom>
        </p:spPr>
        <p:txBody>
          <a:bodyPr vert="horz" lIns="145161" tIns="72581" rIns="145161" bIns="72581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27CD315-F8FF-42FB-BF29-CCC9A1B2AE6B}" type="datetimeFigureOut">
              <a: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页脚占位符 4"/>
          <p:cNvSpPr>
            <a:spLocks noGrp="1"/>
          </p:cNvSpPr>
          <p:nvPr>
            <p:ph type="ftr" sz="quarter" idx="3"/>
          </p:nvPr>
        </p:nvSpPr>
        <p:spPr>
          <a:xfrm>
            <a:off x="5554663" y="8477250"/>
            <a:ext cx="5149850" cy="48577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1652250" y="8477250"/>
            <a:ext cx="3794125" cy="485775"/>
          </a:xfrm>
          <a:prstGeom prst="rect">
            <a:avLst/>
          </a:prstGeom>
        </p:spPr>
        <p:txBody>
          <a:bodyPr vert="horz" wrap="square" lIns="145161" tIns="72581" rIns="145161" bIns="72581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6479" y="1524265"/>
            <a:ext cx="14633258" cy="1524265"/>
          </a:xfrm>
          <a:prstGeom prst="rect">
            <a:avLst/>
          </a:prstGeom>
        </p:spPr>
        <p:txBody>
          <a:bodyPr lIns="145161" tIns="72581" rIns="145161" bIns="72581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2"/>
          </p:nvPr>
        </p:nvSpPr>
        <p:spPr>
          <a:xfrm>
            <a:off x="5343525" y="8626475"/>
            <a:ext cx="3794125" cy="487363"/>
          </a:xfrm>
          <a:prstGeom prst="rect">
            <a:avLst/>
          </a:prstGeom>
        </p:spPr>
        <p:txBody>
          <a:bodyPr vert="horz" lIns="145161" tIns="72581" rIns="145161" bIns="72581" rtlCol="0" anchor="ctr"/>
          <a:lstStyle>
            <a:lvl1pPr>
              <a:defRPr sz="22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40709B3-9C66-439F-9D13-6F781760D34B}" type="datetime1">
              <a:rPr kumimoji="0" lang="zh-CN" altLang="en-US" sz="2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fld>
            <a:endParaRPr kumimoji="0" lang="zh-CN" altLang="en-US" sz="2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3"/>
          </p:nvPr>
        </p:nvSpPr>
        <p:spPr>
          <a:xfrm>
            <a:off x="5554663" y="8477250"/>
            <a:ext cx="5149850" cy="48577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120188" y="8612188"/>
            <a:ext cx="3794125" cy="485775"/>
          </a:xfrm>
          <a:prstGeom prst="rect">
            <a:avLst/>
          </a:prstGeom>
        </p:spPr>
        <p:txBody>
          <a:bodyPr vert="horz" wrap="square" lIns="145161" tIns="72581" rIns="145161" bIns="72581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84363" y="5876888"/>
            <a:ext cx="13820299" cy="1816415"/>
          </a:xfrm>
          <a:prstGeom prst="rect">
            <a:avLst/>
          </a:prstGeom>
        </p:spPr>
        <p:txBody>
          <a:bodyPr lIns="145161" tIns="72581" rIns="145161" bIns="72581" anchor="t"/>
          <a:lstStyle>
            <a:lvl1pPr algn="l">
              <a:defRPr sz="64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84363" y="3876291"/>
            <a:ext cx="13820299" cy="2000597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5805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161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741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32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2902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483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06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644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2"/>
          </p:nvPr>
        </p:nvSpPr>
        <p:spPr>
          <a:xfrm>
            <a:off x="5343525" y="8626475"/>
            <a:ext cx="3794125" cy="487363"/>
          </a:xfrm>
          <a:prstGeom prst="rect">
            <a:avLst/>
          </a:prstGeom>
        </p:spPr>
        <p:txBody>
          <a:bodyPr vert="horz" lIns="145161" tIns="72581" rIns="145161" bIns="72581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AAE4E15-1C8C-4A85-87C1-AFE8DFEC84FB}" type="datetime1"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3"/>
          </p:nvPr>
        </p:nvSpPr>
        <p:spPr>
          <a:xfrm>
            <a:off x="5554663" y="8477250"/>
            <a:ext cx="5149850" cy="48577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120188" y="8612188"/>
            <a:ext cx="3794125" cy="485775"/>
          </a:xfrm>
          <a:prstGeom prst="rect">
            <a:avLst/>
          </a:prstGeom>
        </p:spPr>
        <p:txBody>
          <a:bodyPr vert="horz" wrap="square" lIns="145161" tIns="72581" rIns="145161" bIns="72581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6479" y="1524265"/>
            <a:ext cx="14633258" cy="1524265"/>
          </a:xfrm>
          <a:prstGeom prst="rect">
            <a:avLst/>
          </a:prstGeom>
        </p:spPr>
        <p:txBody>
          <a:bodyPr lIns="145161" tIns="72581" rIns="145161" bIns="72581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2959" y="2133971"/>
            <a:ext cx="7181136" cy="6035665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65080" y="2133971"/>
            <a:ext cx="7181136" cy="6035665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17" name="日期占位符 4"/>
          <p:cNvSpPr>
            <a:spLocks noGrp="1"/>
          </p:cNvSpPr>
          <p:nvPr>
            <p:ph type="dt" sz="half" idx="12"/>
          </p:nvPr>
        </p:nvSpPr>
        <p:spPr>
          <a:xfrm>
            <a:off x="5343525" y="8626475"/>
            <a:ext cx="3794125" cy="487363"/>
          </a:xfrm>
          <a:prstGeom prst="rect">
            <a:avLst/>
          </a:prstGeom>
        </p:spPr>
        <p:txBody>
          <a:bodyPr vert="horz" lIns="145161" tIns="72581" rIns="145161" bIns="72581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78A17F-DFA1-447E-B557-9D7B11105512}" type="datetime1"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页脚占位符 5"/>
          <p:cNvSpPr>
            <a:spLocks noGrp="1"/>
          </p:cNvSpPr>
          <p:nvPr>
            <p:ph type="ftr" sz="quarter" idx="3"/>
          </p:nvPr>
        </p:nvSpPr>
        <p:spPr>
          <a:xfrm>
            <a:off x="5554663" y="8477250"/>
            <a:ext cx="5149850" cy="48577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9120188" y="8612188"/>
            <a:ext cx="3794125" cy="485775"/>
          </a:xfrm>
          <a:prstGeom prst="rect">
            <a:avLst/>
          </a:prstGeom>
        </p:spPr>
        <p:txBody>
          <a:bodyPr vert="horz" wrap="square" lIns="145161" tIns="72581" rIns="145161" bIns="72581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6479" y="1524265"/>
            <a:ext cx="14633258" cy="1524265"/>
          </a:xfrm>
          <a:prstGeom prst="rect">
            <a:avLst/>
          </a:prstGeom>
        </p:spPr>
        <p:txBody>
          <a:bodyPr lIns="145161" tIns="72581" rIns="145161" bIns="72581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17" name="日期占位符 2"/>
          <p:cNvSpPr>
            <a:spLocks noGrp="1"/>
          </p:cNvSpPr>
          <p:nvPr>
            <p:ph type="dt" sz="half" idx="2"/>
          </p:nvPr>
        </p:nvSpPr>
        <p:spPr>
          <a:xfrm>
            <a:off x="5343525" y="8626475"/>
            <a:ext cx="3794125" cy="487363"/>
          </a:xfrm>
          <a:prstGeom prst="rect">
            <a:avLst/>
          </a:prstGeom>
        </p:spPr>
        <p:txBody>
          <a:bodyPr vert="horz" lIns="145161" tIns="72581" rIns="145161" bIns="72581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FEBF8B9-6417-48C1-920F-7A2F51EA866B}" type="datetime1"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页脚占位符 3"/>
          <p:cNvSpPr>
            <a:spLocks noGrp="1"/>
          </p:cNvSpPr>
          <p:nvPr>
            <p:ph type="ftr" sz="quarter" idx="3"/>
          </p:nvPr>
        </p:nvSpPr>
        <p:spPr>
          <a:xfrm>
            <a:off x="5554663" y="8477250"/>
            <a:ext cx="5149850" cy="48577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9120188" y="8612188"/>
            <a:ext cx="3794125" cy="485775"/>
          </a:xfrm>
          <a:prstGeom prst="rect">
            <a:avLst/>
          </a:prstGeom>
        </p:spPr>
        <p:txBody>
          <a:bodyPr vert="horz" wrap="square" lIns="145161" tIns="72581" rIns="145161" bIns="72581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日期占位符 1"/>
          <p:cNvSpPr>
            <a:spLocks noGrp="1"/>
          </p:cNvSpPr>
          <p:nvPr>
            <p:ph type="dt" sz="half" idx="2"/>
          </p:nvPr>
        </p:nvSpPr>
        <p:spPr>
          <a:xfrm>
            <a:off x="5343525" y="8626475"/>
            <a:ext cx="3794125" cy="487363"/>
          </a:xfrm>
          <a:prstGeom prst="rect">
            <a:avLst/>
          </a:prstGeom>
        </p:spPr>
        <p:txBody>
          <a:bodyPr vert="horz" lIns="145161" tIns="72581" rIns="145161" bIns="72581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FB38D4A-E372-4615-A41B-C47D819C7771}" type="datetime1"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页脚占位符 2"/>
          <p:cNvSpPr>
            <a:spLocks noGrp="1"/>
          </p:cNvSpPr>
          <p:nvPr>
            <p:ph type="ftr" sz="quarter" idx="3"/>
          </p:nvPr>
        </p:nvSpPr>
        <p:spPr>
          <a:xfrm>
            <a:off x="5554663" y="8477250"/>
            <a:ext cx="5149850" cy="48577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9120188" y="8612188"/>
            <a:ext cx="3794125" cy="485775"/>
          </a:xfrm>
          <a:prstGeom prst="rect">
            <a:avLst/>
          </a:prstGeom>
        </p:spPr>
        <p:txBody>
          <a:bodyPr vert="horz" wrap="square" lIns="145161" tIns="72581" rIns="145161" bIns="72581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19438" y="2841061"/>
            <a:ext cx="13820299" cy="1960374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438876" y="5182500"/>
            <a:ext cx="11381423" cy="23372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5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1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7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3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9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4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0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6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2"/>
          </p:nvPr>
        </p:nvSpPr>
        <p:spPr>
          <a:xfrm>
            <a:off x="812800" y="8477250"/>
            <a:ext cx="3794125" cy="485775"/>
          </a:xfrm>
          <a:prstGeom prst="rect">
            <a:avLst/>
          </a:prstGeom>
        </p:spPr>
        <p:txBody>
          <a:bodyPr vert="horz" lIns="145161" tIns="72581" rIns="145161" bIns="72581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27CD315-F8FF-42FB-BF29-CCC9A1B2AE6B}" type="datetimeFigureOut">
              <a: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页脚占位符 4"/>
          <p:cNvSpPr>
            <a:spLocks noGrp="1"/>
          </p:cNvSpPr>
          <p:nvPr>
            <p:ph type="ftr" sz="quarter" idx="3"/>
          </p:nvPr>
        </p:nvSpPr>
        <p:spPr>
          <a:xfrm>
            <a:off x="5554663" y="8477250"/>
            <a:ext cx="5149850" cy="48577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1652250" y="8477250"/>
            <a:ext cx="3794125" cy="485775"/>
          </a:xfrm>
          <a:prstGeom prst="rect">
            <a:avLst/>
          </a:prstGeom>
        </p:spPr>
        <p:txBody>
          <a:bodyPr vert="horz" wrap="square" lIns="145161" tIns="72581" rIns="145161" bIns="72581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2959" y="366247"/>
            <a:ext cx="14633258" cy="152426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12959" y="2133971"/>
            <a:ext cx="14633258" cy="603566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2"/>
          </p:nvPr>
        </p:nvSpPr>
        <p:spPr>
          <a:xfrm>
            <a:off x="812800" y="8477250"/>
            <a:ext cx="3794125" cy="485775"/>
          </a:xfrm>
          <a:prstGeom prst="rect">
            <a:avLst/>
          </a:prstGeom>
        </p:spPr>
        <p:txBody>
          <a:bodyPr vert="horz" lIns="145161" tIns="72581" rIns="145161" bIns="72581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27CD315-F8FF-42FB-BF29-CCC9A1B2AE6B}" type="datetimeFigureOut">
              <a: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页脚占位符 4"/>
          <p:cNvSpPr>
            <a:spLocks noGrp="1"/>
          </p:cNvSpPr>
          <p:nvPr>
            <p:ph type="ftr" sz="quarter" idx="3"/>
          </p:nvPr>
        </p:nvSpPr>
        <p:spPr>
          <a:xfrm>
            <a:off x="5554663" y="8477250"/>
            <a:ext cx="5149850" cy="48577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1652250" y="8477250"/>
            <a:ext cx="3794125" cy="485775"/>
          </a:xfrm>
          <a:prstGeom prst="rect">
            <a:avLst/>
          </a:prstGeom>
        </p:spPr>
        <p:txBody>
          <a:bodyPr vert="horz" wrap="square" lIns="145161" tIns="72581" rIns="145161" bIns="72581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84363" y="5876888"/>
            <a:ext cx="13820299" cy="1816415"/>
          </a:xfrm>
          <a:prstGeom prst="rect">
            <a:avLst/>
          </a:prstGeo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84363" y="3876291"/>
            <a:ext cx="13820299" cy="200059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5805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161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741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32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2902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483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06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644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2"/>
          </p:nvPr>
        </p:nvSpPr>
        <p:spPr>
          <a:xfrm>
            <a:off x="812800" y="8477250"/>
            <a:ext cx="3794125" cy="485775"/>
          </a:xfrm>
          <a:prstGeom prst="rect">
            <a:avLst/>
          </a:prstGeom>
        </p:spPr>
        <p:txBody>
          <a:bodyPr vert="horz" lIns="145161" tIns="72581" rIns="145161" bIns="72581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27CD315-F8FF-42FB-BF29-CCC9A1B2AE6B}" type="datetimeFigureOut">
              <a: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页脚占位符 4"/>
          <p:cNvSpPr>
            <a:spLocks noGrp="1"/>
          </p:cNvSpPr>
          <p:nvPr>
            <p:ph type="ftr" sz="quarter" idx="3"/>
          </p:nvPr>
        </p:nvSpPr>
        <p:spPr>
          <a:xfrm>
            <a:off x="5554663" y="8477250"/>
            <a:ext cx="5149850" cy="48577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1652250" y="8477250"/>
            <a:ext cx="3794125" cy="485775"/>
          </a:xfrm>
          <a:prstGeom prst="rect">
            <a:avLst/>
          </a:prstGeom>
        </p:spPr>
        <p:txBody>
          <a:bodyPr vert="horz" wrap="square" lIns="145161" tIns="72581" rIns="145161" bIns="72581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7" Type="http://schemas.openxmlformats.org/officeDocument/2006/relationships/image" Target="../media/image3.png"/><Relationship Id="rId6" Type="http://schemas.openxmlformats.org/officeDocument/2006/relationships/image" Target="../media/image4.jpeg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5" Type="http://schemas.openxmlformats.org/officeDocument/2006/relationships/theme" Target="../theme/theme3.xml"/><Relationship Id="rId14" Type="http://schemas.openxmlformats.org/officeDocument/2006/relationships/image" Target="../media/image3.png"/><Relationship Id="rId13" Type="http://schemas.openxmlformats.org/officeDocument/2006/relationships/image" Target="../media/image5.jpeg"/><Relationship Id="rId12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6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2" descr="C:\Users\Administrator\Desktop\ppt背景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6259175" cy="92471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矩形 1"/>
          <p:cNvSpPr>
            <a:spLocks noChangeArrowheads="1"/>
          </p:cNvSpPr>
          <p:nvPr/>
        </p:nvSpPr>
        <p:spPr bwMode="auto">
          <a:xfrm>
            <a:off x="1349375" y="5386388"/>
            <a:ext cx="13982700" cy="1016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6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2017</a:t>
            </a:r>
            <a:r>
              <a:rPr kumimoji="0" lang="zh-CN" altLang="en-US" sz="6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年度工作总结与</a:t>
            </a:r>
            <a:r>
              <a:rPr kumimoji="0" lang="en-US" altLang="zh-CN" sz="6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2018</a:t>
            </a:r>
            <a:r>
              <a:rPr kumimoji="0" lang="zh-CN" altLang="en-US" sz="6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年度工作计划</a:t>
            </a:r>
            <a:endParaRPr kumimoji="0" lang="zh-CN" altLang="en-US" sz="6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文本框 35"/>
          <p:cNvSpPr txBox="1">
            <a:spLocks noChangeArrowheads="1"/>
          </p:cNvSpPr>
          <p:nvPr/>
        </p:nvSpPr>
        <p:spPr bwMode="auto">
          <a:xfrm>
            <a:off x="6970713" y="6818313"/>
            <a:ext cx="5121275" cy="708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汇报单位：</a:t>
            </a:r>
            <a:endParaRPr kumimoji="0" lang="zh-CN" altLang="en-US" sz="4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0" name="文本框 36"/>
          <p:cNvSpPr txBox="1">
            <a:spLocks noChangeArrowheads="1"/>
          </p:cNvSpPr>
          <p:nvPr/>
        </p:nvSpPr>
        <p:spPr bwMode="auto">
          <a:xfrm>
            <a:off x="7138988" y="7580313"/>
            <a:ext cx="2519363" cy="7064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汇报人：</a:t>
            </a:r>
            <a:endParaRPr kumimoji="0" lang="zh-CN" altLang="en-US" sz="4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2"/>
          </a:solidFill>
          <a:latin typeface="Franklin Gothic Medium" panose="020B06030201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2"/>
          </a:solidFill>
          <a:latin typeface="Franklin Gothic Medium" panose="020B06030201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2"/>
          </a:solidFill>
          <a:latin typeface="Franklin Gothic Medium" panose="020B06030201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2"/>
          </a:solidFill>
          <a:latin typeface="Franklin Gothic Medium" panose="020B0603020102020204" pitchFamily="34" charset="0"/>
        </a:defRPr>
      </a:lvl5pPr>
      <a:lvl6pPr marL="725805" algn="ctr" rtl="0" eaLnBrk="1" fontAlgn="base" hangingPunct="1">
        <a:spcBef>
          <a:spcPct val="0"/>
        </a:spcBef>
        <a:spcAft>
          <a:spcPct val="0"/>
        </a:spcAft>
        <a:defRPr sz="7000">
          <a:solidFill>
            <a:schemeClr val="tx2"/>
          </a:solidFill>
          <a:latin typeface="Arial" panose="020B0604020202020204" pitchFamily="34" charset="0"/>
        </a:defRPr>
      </a:lvl6pPr>
      <a:lvl7pPr marL="1451610" algn="ctr" rtl="0" eaLnBrk="1" fontAlgn="base" hangingPunct="1">
        <a:spcBef>
          <a:spcPct val="0"/>
        </a:spcBef>
        <a:spcAft>
          <a:spcPct val="0"/>
        </a:spcAft>
        <a:defRPr sz="7000">
          <a:solidFill>
            <a:schemeClr val="tx2"/>
          </a:solidFill>
          <a:latin typeface="Arial" panose="020B0604020202020204" pitchFamily="34" charset="0"/>
        </a:defRPr>
      </a:lvl7pPr>
      <a:lvl8pPr marL="2177415" algn="ctr" rtl="0" eaLnBrk="1" fontAlgn="base" hangingPunct="1">
        <a:spcBef>
          <a:spcPct val="0"/>
        </a:spcBef>
        <a:spcAft>
          <a:spcPct val="0"/>
        </a:spcAft>
        <a:defRPr sz="7000">
          <a:solidFill>
            <a:schemeClr val="tx2"/>
          </a:solidFill>
          <a:latin typeface="Arial" panose="020B0604020202020204" pitchFamily="34" charset="0"/>
        </a:defRPr>
      </a:lvl8pPr>
      <a:lvl9pPr marL="2903220" algn="ctr" rtl="0" eaLnBrk="1" fontAlgn="base" hangingPunct="1">
        <a:spcBef>
          <a:spcPct val="0"/>
        </a:spcBef>
        <a:spcAft>
          <a:spcPct val="0"/>
        </a:spcAft>
        <a:defRPr sz="70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542925" indent="-542925" algn="l" rtl="0" eaLnBrk="0" fontAlgn="base" hangingPunct="0">
        <a:spcBef>
          <a:spcPct val="20000"/>
        </a:spcBef>
        <a:spcAft>
          <a:spcPct val="0"/>
        </a:spcAft>
        <a:buChar char="•"/>
        <a:defRPr sz="5100">
          <a:solidFill>
            <a:schemeClr val="tx1"/>
          </a:solidFill>
          <a:latin typeface="+mn-lt"/>
          <a:ea typeface="+mn-ea"/>
          <a:cs typeface="+mn-cs"/>
        </a:defRPr>
      </a:lvl1pPr>
      <a:lvl2pPr marL="1177925" indent="-45275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814830" indent="-361950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40000" indent="-36195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4pPr>
      <a:lvl5pPr marL="3265805" indent="-361950" algn="l" rtl="0" eaLnBrk="0" fontAlgn="base" hangingPunct="0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5pPr>
      <a:lvl6pPr marL="3992245" indent="-363220" algn="l" rtl="0" eaLnBrk="1" fontAlgn="base" hangingPunct="1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6pPr>
      <a:lvl7pPr marL="4718050" indent="-363220" algn="l" rtl="0" eaLnBrk="1" fontAlgn="base" hangingPunct="1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7pPr>
      <a:lvl8pPr marL="5443855" indent="-363220" algn="l" rtl="0" eaLnBrk="1" fontAlgn="base" hangingPunct="1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8pPr>
      <a:lvl9pPr marL="6169660" indent="-363220" algn="l" rtl="0" eaLnBrk="1" fontAlgn="base" hangingPunct="1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14516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805" algn="l" defTabSz="14516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1610" algn="l" defTabSz="14516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7415" algn="l" defTabSz="14516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3220" algn="l" defTabSz="14516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9025" algn="l" defTabSz="14516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4830" algn="l" defTabSz="14516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0635" algn="l" defTabSz="14516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6440" algn="l" defTabSz="14516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矩形 6"/>
          <p:cNvSpPr>
            <a:spLocks noChangeArrowheads="1"/>
          </p:cNvSpPr>
          <p:nvPr/>
        </p:nvSpPr>
        <p:spPr bwMode="auto">
          <a:xfrm>
            <a:off x="0" y="6350"/>
            <a:ext cx="16259175" cy="9145588"/>
          </a:xfrm>
          <a:prstGeom prst="rect">
            <a:avLst/>
          </a:prstGeom>
          <a:blipFill dpi="0" rotWithShape="1">
            <a:blip r:embed="rId6" cstate="print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txBody>
          <a:bodyPr lIns="162533" tIns="81266" rIns="162533" bIns="81266" anchor="ctr"/>
          <a:lstStyle>
            <a:lvl1pPr defTabSz="16236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6236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6236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6236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6236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6236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6236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6236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6236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6236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</p:nvPr>
        </p:nvSpPr>
        <p:spPr>
          <a:xfrm>
            <a:off x="779463" y="1754188"/>
            <a:ext cx="14631987" cy="6442075"/>
          </a:xfrm>
          <a:prstGeom prst="rect">
            <a:avLst/>
          </a:prstGeom>
          <a:noFill/>
          <a:ln w="9525">
            <a:noFill/>
          </a:ln>
        </p:spPr>
        <p:txBody>
          <a:bodyPr lIns="145161" tIns="72581" rIns="145161" bIns="72581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pic>
        <p:nvPicPr>
          <p:cNvPr id="2052" name="图片 6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348788" y="55563"/>
            <a:ext cx="6627812" cy="13017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053" name="组合 53"/>
          <p:cNvGrpSpPr/>
          <p:nvPr userDrawn="1"/>
        </p:nvGrpSpPr>
        <p:grpSpPr>
          <a:xfrm>
            <a:off x="0" y="8626475"/>
            <a:ext cx="16303625" cy="504825"/>
            <a:chOff x="0" y="8626780"/>
            <a:chExt cx="16303830" cy="504000"/>
          </a:xfrm>
        </p:grpSpPr>
        <p:grpSp>
          <p:nvGrpSpPr>
            <p:cNvPr id="2057" name="组合 54"/>
            <p:cNvGrpSpPr/>
            <p:nvPr/>
          </p:nvGrpSpPr>
          <p:grpSpPr>
            <a:xfrm>
              <a:off x="0" y="8626780"/>
              <a:ext cx="16303830" cy="504000"/>
              <a:chOff x="0" y="8726342"/>
              <a:chExt cx="16303830" cy="504000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0" y="8726342"/>
                <a:ext cx="5041963" cy="504000"/>
              </a:xfrm>
              <a:prstGeom prst="rect">
                <a:avLst/>
              </a:prstGeom>
              <a:solidFill>
                <a:srgbClr val="176FB8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5343592" y="8726342"/>
                <a:ext cx="10960238" cy="504000"/>
              </a:xfrm>
              <a:prstGeom prst="rect">
                <a:avLst/>
              </a:prstGeom>
              <a:solidFill>
                <a:srgbClr val="176FB8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矩形 9"/>
            <p:cNvSpPr/>
            <p:nvPr/>
          </p:nvSpPr>
          <p:spPr>
            <a:xfrm>
              <a:off x="358780" y="8660064"/>
              <a:ext cx="2160615" cy="431094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200" b="0" i="0" u="none" strike="noStrike" kern="120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立志 诚毅 创新</a:t>
              </a:r>
              <a:endParaRPr kumimoji="0" lang="zh-CN" altLang="en-US" sz="2200" b="0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1" name="燕尾形 10"/>
            <p:cNvSpPr/>
            <p:nvPr/>
          </p:nvSpPr>
          <p:spPr>
            <a:xfrm>
              <a:off x="15551346" y="8725044"/>
              <a:ext cx="307979" cy="307472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燕尾形 11"/>
            <p:cNvSpPr/>
            <p:nvPr/>
          </p:nvSpPr>
          <p:spPr>
            <a:xfrm>
              <a:off x="15257655" y="8725044"/>
              <a:ext cx="307979" cy="307472"/>
            </a:xfrm>
            <a:prstGeom prst="chevron">
              <a:avLst/>
            </a:prstGeom>
            <a:solidFill>
              <a:schemeClr val="bg1">
                <a:alpha val="6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燕尾形 12"/>
            <p:cNvSpPr/>
            <p:nvPr/>
          </p:nvSpPr>
          <p:spPr>
            <a:xfrm>
              <a:off x="14940151" y="8725044"/>
              <a:ext cx="306391" cy="307472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343525" y="8626475"/>
            <a:ext cx="3794125" cy="487363"/>
          </a:xfrm>
          <a:prstGeom prst="rect">
            <a:avLst/>
          </a:prstGeom>
        </p:spPr>
        <p:txBody>
          <a:bodyPr vert="horz" lIns="145161" tIns="72581" rIns="145161" bIns="72581" rtlCol="0" anchor="ctr"/>
          <a:lstStyle>
            <a:lvl1pPr algn="l">
              <a:buFontTx/>
              <a:buNone/>
              <a:defRPr sz="24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859A13A-8FB4-4DC7-915D-48B93D619EBA}" type="datetime1"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120188" y="8612188"/>
            <a:ext cx="3794125" cy="485775"/>
          </a:xfrm>
          <a:prstGeom prst="rect">
            <a:avLst/>
          </a:prstGeom>
        </p:spPr>
        <p:txBody>
          <a:bodyPr vert="horz" wrap="square" lIns="145161" tIns="72581" rIns="145161" bIns="72581" numCol="1" anchor="ctr" anchorCtr="0" compatLnSpc="1"/>
          <a:lstStyle>
            <a:lvl1pPr algn="r">
              <a:defRPr sz="2000" b="1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 flipH="1">
            <a:off x="-23812" y="290513"/>
            <a:ext cx="631825" cy="823913"/>
          </a:xfrm>
          <a:prstGeom prst="rect">
            <a:avLst/>
          </a:prstGeom>
          <a:solidFill>
            <a:srgbClr val="176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anose="020F0502020204030204" pitchFamily="34" charset="0"/>
        </a:defRPr>
      </a:lvl5pPr>
      <a:lvl6pPr marL="725805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anose="020F0502020204030204" pitchFamily="34" charset="0"/>
        </a:defRPr>
      </a:lvl6pPr>
      <a:lvl7pPr marL="145161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anose="020F0502020204030204" pitchFamily="34" charset="0"/>
        </a:defRPr>
      </a:lvl7pPr>
      <a:lvl8pPr marL="2177415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anose="020F0502020204030204" pitchFamily="34" charset="0"/>
        </a:defRPr>
      </a:lvl8pPr>
      <a:lvl9pPr marL="290322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542925" indent="-5429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7925" indent="-45275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4830" indent="-3619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0000" indent="-3619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805" indent="-3619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2245" indent="-363220" algn="l" defTabSz="145161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8050" indent="-363220" algn="l" defTabSz="145161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3855" indent="-363220" algn="l" defTabSz="145161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69660" indent="-363220" algn="l" defTabSz="145161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4516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805" algn="l" defTabSz="14516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1610" algn="l" defTabSz="14516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7415" algn="l" defTabSz="14516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3220" algn="l" defTabSz="14516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9025" algn="l" defTabSz="14516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4830" algn="l" defTabSz="14516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0635" algn="l" defTabSz="14516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6440" algn="l" defTabSz="14516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074" name="Picture 58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23812" y="-19050"/>
            <a:ext cx="16282987" cy="91646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12800" y="8477250"/>
            <a:ext cx="3794125" cy="485775"/>
          </a:xfrm>
          <a:prstGeom prst="rect">
            <a:avLst/>
          </a:prstGeom>
        </p:spPr>
        <p:txBody>
          <a:bodyPr vert="horz" lIns="145161" tIns="72581" rIns="145161" bIns="72581" rtlCol="0" anchor="ctr"/>
          <a:lstStyle>
            <a:lvl1pPr algn="l">
              <a:buFontTx/>
              <a:buNone/>
              <a:defRPr sz="1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27CD315-F8FF-42FB-BF29-CCC9A1B2AE6B}" type="datetimeFigureOut">
              <a: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1652250" y="8477250"/>
            <a:ext cx="3794125" cy="485775"/>
          </a:xfrm>
          <a:prstGeom prst="rect">
            <a:avLst/>
          </a:prstGeom>
        </p:spPr>
        <p:txBody>
          <a:bodyPr vert="horz" wrap="square" lIns="145161" tIns="72581" rIns="145161" bIns="72581" numCol="1" anchor="ctr" anchorCtr="0" compatLnSpc="1"/>
          <a:lstStyle>
            <a:lvl1pPr algn="r">
              <a:defRPr sz="19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grpSp>
        <p:nvGrpSpPr>
          <p:cNvPr id="3077" name="组合 8"/>
          <p:cNvGrpSpPr/>
          <p:nvPr userDrawn="1"/>
        </p:nvGrpSpPr>
        <p:grpSpPr>
          <a:xfrm>
            <a:off x="7750175" y="2182813"/>
            <a:ext cx="11926888" cy="7934325"/>
            <a:chOff x="5795964" y="1633538"/>
            <a:chExt cx="8926512" cy="5938837"/>
          </a:xfrm>
        </p:grpSpPr>
        <p:sp>
          <p:nvSpPr>
            <p:cNvPr id="11" name="任意多边形 10"/>
            <p:cNvSpPr/>
            <p:nvPr/>
          </p:nvSpPr>
          <p:spPr>
            <a:xfrm rot="2968493">
              <a:off x="7289802" y="139701"/>
              <a:ext cx="5938837" cy="8926512"/>
            </a:xfrm>
            <a:custGeom>
              <a:avLst/>
              <a:gdLst>
                <a:gd name="connsiteX0" fmla="*/ 0 w 6571333"/>
                <a:gd name="connsiteY0" fmla="*/ 846961 h 8927004"/>
                <a:gd name="connsiteX1" fmla="*/ 724016 w 6571333"/>
                <a:gd name="connsiteY1" fmla="*/ 0 h 8927004"/>
                <a:gd name="connsiteX2" fmla="*/ 6571333 w 6571333"/>
                <a:gd name="connsiteY2" fmla="*/ 4998514 h 8927004"/>
                <a:gd name="connsiteX3" fmla="*/ 3213105 w 6571333"/>
                <a:gd name="connsiteY3" fmla="*/ 8927004 h 8927004"/>
                <a:gd name="connsiteX4" fmla="*/ 0 w 6571333"/>
                <a:gd name="connsiteY4" fmla="*/ 8927004 h 8927004"/>
                <a:gd name="connsiteX0-1" fmla="*/ 0 w 5940651"/>
                <a:gd name="connsiteY0-2" fmla="*/ 846961 h 8927004"/>
                <a:gd name="connsiteX1-3" fmla="*/ 724016 w 5940651"/>
                <a:gd name="connsiteY1-4" fmla="*/ 0 h 8927004"/>
                <a:gd name="connsiteX2-5" fmla="*/ 5940651 w 5940651"/>
                <a:gd name="connsiteY2-6" fmla="*/ 4459542 h 8927004"/>
                <a:gd name="connsiteX3-7" fmla="*/ 3213105 w 5940651"/>
                <a:gd name="connsiteY3-8" fmla="*/ 8927004 h 8927004"/>
                <a:gd name="connsiteX4-9" fmla="*/ 0 w 5940651"/>
                <a:gd name="connsiteY4-10" fmla="*/ 8927004 h 8927004"/>
                <a:gd name="connsiteX5" fmla="*/ 0 w 5940651"/>
                <a:gd name="connsiteY5" fmla="*/ 846961 h 8927004"/>
                <a:gd name="connsiteX0-11" fmla="*/ 0 w 5940651"/>
                <a:gd name="connsiteY0-12" fmla="*/ 846961 h 8927004"/>
                <a:gd name="connsiteX1-13" fmla="*/ 724016 w 5940651"/>
                <a:gd name="connsiteY1-14" fmla="*/ 0 h 8927004"/>
                <a:gd name="connsiteX2-15" fmla="*/ 5940651 w 5940651"/>
                <a:gd name="connsiteY2-16" fmla="*/ 4459542 h 8927004"/>
                <a:gd name="connsiteX3-17" fmla="*/ 2124250 w 5940651"/>
                <a:gd name="connsiteY3-18" fmla="*/ 8923800 h 8927004"/>
                <a:gd name="connsiteX4-19" fmla="*/ 0 w 5940651"/>
                <a:gd name="connsiteY4-20" fmla="*/ 8927004 h 8927004"/>
                <a:gd name="connsiteX5-21" fmla="*/ 0 w 5940651"/>
                <a:gd name="connsiteY5-22" fmla="*/ 846961 h 892700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940651" h="8927004">
                  <a:moveTo>
                    <a:pt x="0" y="846961"/>
                  </a:moveTo>
                  <a:lnTo>
                    <a:pt x="724016" y="0"/>
                  </a:lnTo>
                  <a:lnTo>
                    <a:pt x="5940651" y="4459542"/>
                  </a:lnTo>
                  <a:lnTo>
                    <a:pt x="2124250" y="8923800"/>
                  </a:lnTo>
                  <a:lnTo>
                    <a:pt x="0" y="8927004"/>
                  </a:lnTo>
                  <a:lnTo>
                    <a:pt x="0" y="846961"/>
                  </a:lnTo>
                  <a:close/>
                </a:path>
              </a:pathLst>
            </a:custGeom>
            <a:solidFill>
              <a:srgbClr val="176FB8">
                <a:alpha val="8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E94C18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文本框 6"/>
            <p:cNvSpPr txBox="1">
              <a:spLocks noChangeArrowheads="1"/>
            </p:cNvSpPr>
            <p:nvPr/>
          </p:nvSpPr>
          <p:spPr bwMode="auto">
            <a:xfrm>
              <a:off x="7738577" y="4725345"/>
              <a:ext cx="3447988" cy="69155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di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THANKS</a:t>
              </a:r>
              <a:endPara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7738577" y="4516215"/>
              <a:ext cx="344798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78" name="Picture 2" descr="C:\Users\Administrator\Desktop\安徽信息工程学院LOGO【审定】\安徽信息工程学院 LOGO2-01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277475" y="4754563"/>
            <a:ext cx="4743450" cy="1258887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anose="020F0502020204030204" pitchFamily="34" charset="0"/>
        </a:defRPr>
      </a:lvl5pPr>
      <a:lvl6pPr marL="725805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anose="020F0502020204030204" pitchFamily="34" charset="0"/>
        </a:defRPr>
      </a:lvl6pPr>
      <a:lvl7pPr marL="145161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anose="020F0502020204030204" pitchFamily="34" charset="0"/>
        </a:defRPr>
      </a:lvl7pPr>
      <a:lvl8pPr marL="2177415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anose="020F0502020204030204" pitchFamily="34" charset="0"/>
        </a:defRPr>
      </a:lvl8pPr>
      <a:lvl9pPr marL="290322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542925" indent="-5429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7925" indent="-45275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4830" indent="-3619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0000" indent="-3619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805" indent="-3619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2245" indent="-363220" algn="l" defTabSz="145161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8050" indent="-363220" algn="l" defTabSz="145161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3855" indent="-363220" algn="l" defTabSz="145161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69660" indent="-363220" algn="l" defTabSz="145161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4516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805" algn="l" defTabSz="14516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1610" algn="l" defTabSz="14516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7415" algn="l" defTabSz="14516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3220" algn="l" defTabSz="14516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9025" algn="l" defTabSz="14516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4830" algn="l" defTabSz="14516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0635" algn="l" defTabSz="14516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6440" algn="l" defTabSz="14516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30" name="Picture 2" descr="C:\Users\Administrator\Desktop\ppt背景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6259175" cy="91455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1" name="文本框 4"/>
          <p:cNvSpPr txBox="1"/>
          <p:nvPr/>
        </p:nvSpPr>
        <p:spPr>
          <a:xfrm>
            <a:off x="5021263" y="8010525"/>
            <a:ext cx="6500812" cy="585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汇报人：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4" name="文本框 4"/>
          <p:cNvSpPr txBox="1">
            <a:spLocks noChangeArrowheads="1"/>
          </p:cNvSpPr>
          <p:nvPr/>
        </p:nvSpPr>
        <p:spPr bwMode="auto">
          <a:xfrm>
            <a:off x="23813" y="5233988"/>
            <a:ext cx="16259175" cy="201485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6236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6236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6236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6236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ts val="7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方正小标宋简体" panose="02000000000000000000" pitchFamily="2" charset="-122"/>
                <a:cs typeface="Arial" panose="020B0604020202020204" pitchFamily="34" charset="0"/>
              </a:rPr>
              <a:t>机械工程学院学生委员会暨团总支</a:t>
            </a:r>
            <a:r>
              <a:rPr kumimoji="0" lang="en-US" altLang="zh-CN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方正小标宋简体" panose="02000000000000000000" pitchFamily="2" charset="-122"/>
                <a:cs typeface="Arial" panose="020B0604020202020204" pitchFamily="34" charset="0"/>
              </a:rPr>
              <a:t>XX</a:t>
            </a:r>
            <a:r>
              <a:rPr kumimoji="0" lang="zh-CN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方正小标宋简体" panose="02000000000000000000" pitchFamily="2" charset="-122"/>
                <a:cs typeface="Arial" panose="020B0604020202020204" pitchFamily="34" charset="0"/>
              </a:rPr>
              <a:t>部门</a:t>
            </a:r>
            <a:endParaRPr kumimoji="0" lang="en-US" altLang="zh-CN" sz="6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方正小标宋简体" panose="02000000000000000000" pitchFamily="2" charset="-122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ts val="7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方正小标宋简体" panose="02000000000000000000" pitchFamily="2" charset="-122"/>
                <a:cs typeface="Arial" panose="020B0604020202020204" pitchFamily="34" charset="0"/>
              </a:rPr>
              <a:t>2023</a:t>
            </a:r>
            <a:r>
              <a:rPr kumimoji="0" lang="zh-CN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方正小标宋简体" panose="02000000000000000000" pitchFamily="2" charset="-122"/>
                <a:cs typeface="Arial" panose="020B0604020202020204" pitchFamily="34" charset="0"/>
              </a:rPr>
              <a:t>年度秋季学期工作汇报</a:t>
            </a:r>
            <a:endParaRPr kumimoji="0" lang="zh-CN" altLang="en-US" sz="6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行楷" panose="02010800040101010101" pitchFamily="2" charset="-122"/>
              <a:ea typeface="华文行楷" panose="02010800040101010101" pitchFamily="2" charset="-122"/>
              <a:cs typeface="+mn-cs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矩形 9"/>
          <p:cNvSpPr/>
          <p:nvPr/>
        </p:nvSpPr>
        <p:spPr>
          <a:xfrm>
            <a:off x="52388" y="271463"/>
            <a:ext cx="3286125" cy="873125"/>
          </a:xfrm>
          <a:prstGeom prst="rect">
            <a:avLst/>
          </a:prstGeom>
          <a:noFill/>
          <a:ln w="9525">
            <a:noFill/>
          </a:ln>
        </p:spPr>
        <p:txBody>
          <a:bodyPr lIns="162589" tIns="81295" rIns="162589" bIns="81295">
            <a:spAutoFit/>
          </a:bodyPr>
          <a:p>
            <a:pPr lvl="1" indent="0" eaLnBrk="1" hangingPunct="1"/>
            <a:r>
              <a:rPr lang="zh-CN" altLang="en-US" sz="4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 录</a:t>
            </a:r>
            <a:endParaRPr lang="zh-CN" altLang="en-US" sz="4600" dirty="0">
              <a:latin typeface="Open Sans Semibold"/>
              <a:ea typeface="微软雅黑" panose="020B0503020204020204" pitchFamily="34" charset="-122"/>
            </a:endParaRPr>
          </a:p>
        </p:txBody>
      </p:sp>
      <p:grpSp>
        <p:nvGrpSpPr>
          <p:cNvPr id="23555" name="组合 2"/>
          <p:cNvGrpSpPr/>
          <p:nvPr/>
        </p:nvGrpSpPr>
        <p:grpSpPr>
          <a:xfrm>
            <a:off x="3605213" y="2089150"/>
            <a:ext cx="10010775" cy="722313"/>
            <a:chOff x="1427424" y="3093746"/>
            <a:chExt cx="6252051" cy="664536"/>
          </a:xfrm>
        </p:grpSpPr>
        <p:sp>
          <p:nvSpPr>
            <p:cNvPr id="23565" name="TextBox 66"/>
            <p:cNvSpPr txBox="1"/>
            <p:nvPr/>
          </p:nvSpPr>
          <p:spPr>
            <a:xfrm>
              <a:off x="2626491" y="3093746"/>
              <a:ext cx="5052984" cy="65022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defTabSz="520700"/>
              <a:r>
                <a:rPr lang="en-US" altLang="zh-CN" sz="4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2023</a:t>
              </a:r>
              <a:r>
                <a:rPr lang="zh-CN" altLang="en-US" sz="4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年度秋季学期</a:t>
              </a:r>
              <a:r>
                <a:rPr lang="zh-CN" altLang="zh-CN" sz="4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工作</a:t>
              </a:r>
              <a:r>
                <a:rPr lang="zh-CN" altLang="en-US" sz="4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完成情况</a:t>
              </a:r>
              <a:endParaRPr lang="en-US" altLang="zh-CN" sz="40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3566" name="TextBox 66"/>
            <p:cNvSpPr txBox="1"/>
            <p:nvPr/>
          </p:nvSpPr>
          <p:spPr>
            <a:xfrm>
              <a:off x="1427424" y="3162391"/>
              <a:ext cx="1012265" cy="595891"/>
            </a:xfrm>
            <a:prstGeom prst="rect">
              <a:avLst/>
            </a:prstGeom>
            <a:solidFill>
              <a:srgbClr val="0070C0"/>
            </a:solidFill>
            <a:ln w="9525">
              <a:noFill/>
            </a:ln>
          </p:spPr>
          <p:txBody>
            <a:bodyPr>
              <a:spAutoFit/>
            </a:bodyPr>
            <a:p>
              <a:pPr algn="ctr" defTabSz="520700" eaLnBrk="0" hangingPunct="0"/>
              <a:r>
                <a:rPr lang="en-US" altLang="zh-CN" sz="3600" b="1" dirty="0">
                  <a:solidFill>
                    <a:srgbClr val="FFFFFF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Part</a:t>
              </a:r>
              <a:r>
                <a:rPr lang="zh-CN" altLang="en-US" sz="3600" b="1" dirty="0">
                  <a:solidFill>
                    <a:srgbClr val="FFFFFF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 </a:t>
              </a:r>
              <a:r>
                <a:rPr lang="en-US" altLang="zh-CN" sz="3600" b="1" dirty="0">
                  <a:solidFill>
                    <a:srgbClr val="FFFFFF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1</a:t>
              </a:r>
              <a:endParaRPr lang="zh-CN" altLang="en-US" sz="3600" b="1" dirty="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23556" name="组合 4"/>
          <p:cNvGrpSpPr/>
          <p:nvPr/>
        </p:nvGrpSpPr>
        <p:grpSpPr>
          <a:xfrm>
            <a:off x="3581400" y="3511550"/>
            <a:ext cx="8577263" cy="706755"/>
            <a:chOff x="1708445" y="4779294"/>
            <a:chExt cx="8021288" cy="706341"/>
          </a:xfrm>
        </p:grpSpPr>
        <p:sp>
          <p:nvSpPr>
            <p:cNvPr id="23563" name="TextBox 66"/>
            <p:cNvSpPr txBox="1"/>
            <p:nvPr/>
          </p:nvSpPr>
          <p:spPr>
            <a:xfrm>
              <a:off x="3526053" y="4779294"/>
              <a:ext cx="6203680" cy="70634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defTabSz="520700"/>
              <a:r>
                <a:rPr lang="zh-CN" altLang="en-US" sz="4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部门委员培养情况</a:t>
              </a:r>
              <a:endParaRPr lang="en-US" altLang="zh-CN" sz="40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3564" name="TextBox 66"/>
            <p:cNvSpPr txBox="1"/>
            <p:nvPr/>
          </p:nvSpPr>
          <p:spPr>
            <a:xfrm>
              <a:off x="1708445" y="4801515"/>
              <a:ext cx="1537983" cy="645988"/>
            </a:xfrm>
            <a:prstGeom prst="rect">
              <a:avLst/>
            </a:prstGeom>
            <a:solidFill>
              <a:srgbClr val="0070C0"/>
            </a:solidFill>
            <a:ln w="9525">
              <a:noFill/>
            </a:ln>
          </p:spPr>
          <p:txBody>
            <a:bodyPr>
              <a:spAutoFit/>
            </a:bodyPr>
            <a:p>
              <a:pPr algn="ctr" defTabSz="520700" eaLnBrk="0" hangingPunct="0"/>
              <a:r>
                <a:rPr lang="en-US" altLang="zh-CN" sz="3600" b="1" dirty="0">
                  <a:solidFill>
                    <a:srgbClr val="FFFFFF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Part</a:t>
              </a:r>
              <a:r>
                <a:rPr lang="zh-CN" altLang="en-US" sz="3600" b="1" dirty="0">
                  <a:solidFill>
                    <a:srgbClr val="FFFFFF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 </a:t>
              </a:r>
              <a:r>
                <a:rPr lang="en-US" altLang="zh-CN" sz="3600" b="1" dirty="0">
                  <a:solidFill>
                    <a:srgbClr val="FFFFFF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2</a:t>
              </a:r>
              <a:endParaRPr lang="zh-CN" altLang="en-US" sz="3600" b="1" dirty="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23557" name="组合 4"/>
          <p:cNvGrpSpPr/>
          <p:nvPr/>
        </p:nvGrpSpPr>
        <p:grpSpPr>
          <a:xfrm>
            <a:off x="3605213" y="4886325"/>
            <a:ext cx="9329737" cy="708025"/>
            <a:chOff x="1708445" y="4779294"/>
            <a:chExt cx="9329332" cy="709201"/>
          </a:xfrm>
        </p:grpSpPr>
        <p:sp>
          <p:nvSpPr>
            <p:cNvPr id="23561" name="TextBox 66"/>
            <p:cNvSpPr txBox="1"/>
            <p:nvPr/>
          </p:nvSpPr>
          <p:spPr>
            <a:xfrm>
              <a:off x="3628201" y="4779294"/>
              <a:ext cx="7409576" cy="70920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defTabSz="520700"/>
              <a:r>
                <a:rPr lang="zh-CN" altLang="en-US" sz="4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不足与改进</a:t>
              </a:r>
              <a:endParaRPr lang="en-US" altLang="zh-CN" sz="40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3562" name="TextBox 66"/>
            <p:cNvSpPr txBox="1"/>
            <p:nvPr/>
          </p:nvSpPr>
          <p:spPr>
            <a:xfrm>
              <a:off x="1708445" y="4801515"/>
              <a:ext cx="1620768" cy="645988"/>
            </a:xfrm>
            <a:prstGeom prst="rect">
              <a:avLst/>
            </a:prstGeom>
            <a:solidFill>
              <a:srgbClr val="0070C0"/>
            </a:solidFill>
            <a:ln w="9525">
              <a:noFill/>
            </a:ln>
          </p:spPr>
          <p:txBody>
            <a:bodyPr>
              <a:spAutoFit/>
            </a:bodyPr>
            <a:p>
              <a:pPr algn="ctr" defTabSz="520700" eaLnBrk="0" hangingPunct="0"/>
              <a:r>
                <a:rPr lang="en-US" altLang="zh-CN" sz="3600" b="1" dirty="0">
                  <a:solidFill>
                    <a:srgbClr val="FFFFFF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Part</a:t>
              </a:r>
              <a:r>
                <a:rPr lang="zh-CN" altLang="en-US" sz="3600" b="1" dirty="0">
                  <a:solidFill>
                    <a:srgbClr val="FFFFFF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 </a:t>
              </a:r>
              <a:r>
                <a:rPr lang="en-US" altLang="zh-CN" sz="3600" b="1" dirty="0">
                  <a:solidFill>
                    <a:srgbClr val="FFFFFF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3</a:t>
              </a:r>
              <a:endParaRPr lang="zh-CN" altLang="en-US" sz="3600" b="1" dirty="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23558" name="组合 4"/>
          <p:cNvGrpSpPr/>
          <p:nvPr/>
        </p:nvGrpSpPr>
        <p:grpSpPr>
          <a:xfrm>
            <a:off x="3581400" y="6230938"/>
            <a:ext cx="9329738" cy="706755"/>
            <a:chOff x="1708445" y="4779294"/>
            <a:chExt cx="9329331" cy="707929"/>
          </a:xfrm>
        </p:grpSpPr>
        <p:sp>
          <p:nvSpPr>
            <p:cNvPr id="23559" name="TextBox 66"/>
            <p:cNvSpPr txBox="1"/>
            <p:nvPr/>
          </p:nvSpPr>
          <p:spPr>
            <a:xfrm>
              <a:off x="3651920" y="4779294"/>
              <a:ext cx="7385856" cy="7079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defTabSz="520700"/>
              <a:r>
                <a:rPr lang="en-US" altLang="zh-CN" sz="4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2024</a:t>
              </a:r>
              <a:r>
                <a:rPr lang="zh-CN" altLang="en-US" sz="4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年度工作规划及展望</a:t>
              </a:r>
              <a:endParaRPr lang="en-US" altLang="zh-CN" sz="40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3560" name="TextBox 66"/>
            <p:cNvSpPr txBox="1"/>
            <p:nvPr/>
          </p:nvSpPr>
          <p:spPr>
            <a:xfrm>
              <a:off x="1708445" y="4801515"/>
              <a:ext cx="1620768" cy="645988"/>
            </a:xfrm>
            <a:prstGeom prst="rect">
              <a:avLst/>
            </a:prstGeom>
            <a:solidFill>
              <a:srgbClr val="0070C0"/>
            </a:solidFill>
            <a:ln w="9525">
              <a:noFill/>
            </a:ln>
          </p:spPr>
          <p:txBody>
            <a:bodyPr>
              <a:spAutoFit/>
            </a:bodyPr>
            <a:p>
              <a:pPr algn="ctr" defTabSz="520700" eaLnBrk="0" hangingPunct="0"/>
              <a:r>
                <a:rPr lang="en-US" altLang="zh-CN" sz="3600" b="1" dirty="0">
                  <a:solidFill>
                    <a:srgbClr val="FFFFFF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Part</a:t>
              </a:r>
              <a:r>
                <a:rPr lang="zh-CN" altLang="en-US" sz="3600" b="1" dirty="0">
                  <a:solidFill>
                    <a:srgbClr val="FFFFFF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 </a:t>
              </a:r>
              <a:r>
                <a:rPr lang="en-US" altLang="zh-CN" sz="3600" b="1" dirty="0">
                  <a:solidFill>
                    <a:srgbClr val="FFFFFF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4</a:t>
              </a:r>
              <a:endParaRPr lang="zh-CN" altLang="en-US" sz="3600" b="1" dirty="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TextBox 17"/>
          <p:cNvSpPr txBox="1"/>
          <p:nvPr/>
        </p:nvSpPr>
        <p:spPr>
          <a:xfrm>
            <a:off x="585788" y="300038"/>
            <a:ext cx="9048750" cy="797560"/>
          </a:xfrm>
          <a:prstGeom prst="rect">
            <a:avLst/>
          </a:prstGeom>
          <a:noFill/>
          <a:ln w="9525">
            <a:noFill/>
          </a:ln>
        </p:spPr>
        <p:txBody>
          <a:bodyPr lIns="91409" tIns="45703" rIns="91409" bIns="45703">
            <a:spAutoFit/>
          </a:bodyPr>
          <a:p>
            <a:pPr defTabSz="520700"/>
            <a:r>
              <a:rPr lang="en-US" altLang="zh-CN" sz="4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2023</a:t>
            </a:r>
            <a:r>
              <a:rPr lang="zh-CN" altLang="en-US" sz="4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年度秋季学期工作完成情况</a:t>
            </a:r>
            <a:endParaRPr lang="en-US" altLang="zh-CN" sz="4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79" name="文本框 3"/>
          <p:cNvSpPr txBox="1"/>
          <p:nvPr/>
        </p:nvSpPr>
        <p:spPr>
          <a:xfrm>
            <a:off x="1119188" y="6783388"/>
            <a:ext cx="13639800" cy="8915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1624330"/>
            <a:r>
              <a:rPr lang="zh-CN" altLang="en-US" sz="2600" dirty="0">
                <a:latin typeface="楷体" panose="02010609060101010101" pitchFamily="49" charset="-122"/>
                <a:ea typeface="楷体" panose="02010609060101010101" pitchFamily="49" charset="-122"/>
              </a:rPr>
              <a:t>说明：重点活动是指围绕部门品牌活动（如品牌辩论赛等），阐述活动目标、具体措施、成效，其中成效部分应尽量量化，内容应结合图片。</a:t>
            </a:r>
            <a:endParaRPr lang="zh-CN" altLang="en-US" sz="2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580" name="矩形 1"/>
          <p:cNvSpPr/>
          <p:nvPr/>
        </p:nvSpPr>
        <p:spPr>
          <a:xfrm>
            <a:off x="890588" y="1601788"/>
            <a:ext cx="14173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ts val="3400"/>
              </a:lnSpc>
            </a:pPr>
            <a:endParaRPr lang="en-US" altLang="zh-CN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581" name="TextBox 1"/>
          <p:cNvSpPr txBox="1"/>
          <p:nvPr/>
        </p:nvSpPr>
        <p:spPr>
          <a:xfrm>
            <a:off x="1119188" y="1830388"/>
            <a:ext cx="3738880" cy="95313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一、重点活动完成情况</a:t>
            </a:r>
            <a:endParaRPr lang="en-US" altLang="zh-CN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（一）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XXX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582" name="TextBox 2"/>
          <p:cNvSpPr txBox="1"/>
          <p:nvPr/>
        </p:nvSpPr>
        <p:spPr>
          <a:xfrm>
            <a:off x="1347788" y="2613025"/>
            <a:ext cx="1979612" cy="2678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目标：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……</a:t>
            </a:r>
            <a:endParaRPr lang="en-US" altLang="zh-CN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措施：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……</a:t>
            </a:r>
            <a:endParaRPr lang="en-US" altLang="zh-CN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成效：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……</a:t>
            </a:r>
            <a:endParaRPr lang="en-US" altLang="zh-CN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…………</a:t>
            </a:r>
            <a:endParaRPr lang="en-US" altLang="zh-CN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TextBox 17"/>
          <p:cNvSpPr txBox="1"/>
          <p:nvPr/>
        </p:nvSpPr>
        <p:spPr>
          <a:xfrm>
            <a:off x="585788" y="301625"/>
            <a:ext cx="12268200" cy="797560"/>
          </a:xfrm>
          <a:prstGeom prst="rect">
            <a:avLst/>
          </a:prstGeom>
          <a:noFill/>
          <a:ln w="9525">
            <a:noFill/>
          </a:ln>
        </p:spPr>
        <p:txBody>
          <a:bodyPr lIns="91409" tIns="45703" rIns="91409" bIns="45703">
            <a:spAutoFit/>
          </a:bodyPr>
          <a:p>
            <a:pPr defTabSz="520700"/>
            <a:r>
              <a:rPr lang="en-US" altLang="zh-CN" sz="4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2023</a:t>
            </a:r>
            <a:r>
              <a:rPr lang="zh-CN" altLang="en-US" sz="4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年度秋季学期工作完成情况</a:t>
            </a:r>
            <a:endParaRPr lang="zh-CN" altLang="en-US" sz="4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603" name="文本框 3"/>
          <p:cNvSpPr txBox="1"/>
          <p:nvPr/>
        </p:nvSpPr>
        <p:spPr>
          <a:xfrm>
            <a:off x="1090613" y="6783388"/>
            <a:ext cx="13639800" cy="8915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1625600"/>
            <a:r>
              <a:rPr lang="zh-CN" altLang="en-US" sz="2600" dirty="0">
                <a:latin typeface="楷体" panose="02010609060101010101" pitchFamily="49" charset="-122"/>
                <a:ea typeface="楷体" panose="02010609060101010101" pitchFamily="49" charset="-122"/>
              </a:rPr>
              <a:t>说明：围绕部门日常活动和日常事务统计工作等，应突出具体措施与成效，其中成效部分应尽量量化，</a:t>
            </a:r>
            <a:r>
              <a:rPr lang="zh-CN" altLang="en-US" sz="26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内容应结合图片</a:t>
            </a:r>
            <a:r>
              <a:rPr lang="zh-CN" altLang="en-US" sz="26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604" name="TextBox 3"/>
          <p:cNvSpPr txBox="1"/>
          <p:nvPr/>
        </p:nvSpPr>
        <p:spPr>
          <a:xfrm>
            <a:off x="1119188" y="1830388"/>
            <a:ext cx="480568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二、常规活动及工作完成情况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605" name="TextBox 4"/>
          <p:cNvSpPr txBox="1"/>
          <p:nvPr/>
        </p:nvSpPr>
        <p:spPr>
          <a:xfrm>
            <a:off x="1347788" y="2613025"/>
            <a:ext cx="1979612" cy="1384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（一）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XXX</a:t>
            </a:r>
            <a:endParaRPr lang="en-US" altLang="zh-CN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举措：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……</a:t>
            </a:r>
            <a:endParaRPr lang="en-US" altLang="zh-CN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成效：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……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606" name="TextBox 5"/>
          <p:cNvSpPr txBox="1"/>
          <p:nvPr/>
        </p:nvSpPr>
        <p:spPr>
          <a:xfrm>
            <a:off x="1428750" y="4143375"/>
            <a:ext cx="4314825" cy="5222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…………………………….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push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TextBox 17"/>
          <p:cNvSpPr txBox="1"/>
          <p:nvPr/>
        </p:nvSpPr>
        <p:spPr>
          <a:xfrm>
            <a:off x="585788" y="301625"/>
            <a:ext cx="12268200" cy="797560"/>
          </a:xfrm>
          <a:prstGeom prst="rect">
            <a:avLst/>
          </a:prstGeom>
          <a:noFill/>
          <a:ln w="9525">
            <a:noFill/>
          </a:ln>
        </p:spPr>
        <p:txBody>
          <a:bodyPr lIns="91409" tIns="45703" rIns="91409" bIns="45703">
            <a:spAutoFit/>
          </a:bodyPr>
          <a:p>
            <a:pPr defTabSz="520700"/>
            <a:r>
              <a:rPr lang="zh-CN" altLang="en-US" sz="4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部门委员培养情况</a:t>
            </a:r>
            <a:endParaRPr lang="zh-CN" altLang="en-US" sz="4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675" name="文本框 3"/>
          <p:cNvSpPr txBox="1"/>
          <p:nvPr/>
        </p:nvSpPr>
        <p:spPr>
          <a:xfrm>
            <a:off x="1090613" y="6783388"/>
            <a:ext cx="13639800" cy="8915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1625600"/>
            <a:r>
              <a:rPr lang="zh-CN" altLang="en-US" sz="2600" dirty="0">
                <a:latin typeface="楷体" panose="02010609060101010101" pitchFamily="49" charset="-122"/>
                <a:ea typeface="楷体" panose="02010609060101010101" pitchFamily="49" charset="-122"/>
              </a:rPr>
              <a:t>说明：部门委员培训情况是指日常活动对委员进行任务分工安排，以及日常部门会议对委员进行指导记录。</a:t>
            </a:r>
            <a:endParaRPr lang="zh-CN" altLang="en-US" sz="2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676" name="TextBox 3"/>
          <p:cNvSpPr txBox="1"/>
          <p:nvPr/>
        </p:nvSpPr>
        <p:spPr>
          <a:xfrm>
            <a:off x="1119188" y="1830388"/>
            <a:ext cx="1441450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一、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XXX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677" name="TextBox 4"/>
          <p:cNvSpPr txBox="1"/>
          <p:nvPr/>
        </p:nvSpPr>
        <p:spPr>
          <a:xfrm>
            <a:off x="1347788" y="2613025"/>
            <a:ext cx="1979612" cy="9540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内容：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……</a:t>
            </a:r>
            <a:endParaRPr lang="en-US" altLang="zh-CN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成效：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……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678" name="TextBox 5"/>
          <p:cNvSpPr txBox="1"/>
          <p:nvPr/>
        </p:nvSpPr>
        <p:spPr>
          <a:xfrm>
            <a:off x="1428750" y="4143375"/>
            <a:ext cx="4314825" cy="5222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…………………………….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push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TextBox 17"/>
          <p:cNvSpPr txBox="1"/>
          <p:nvPr/>
        </p:nvSpPr>
        <p:spPr>
          <a:xfrm>
            <a:off x="585788" y="301625"/>
            <a:ext cx="12268200" cy="800100"/>
          </a:xfrm>
          <a:prstGeom prst="rect">
            <a:avLst/>
          </a:prstGeom>
          <a:noFill/>
          <a:ln w="9525">
            <a:noFill/>
          </a:ln>
        </p:spPr>
        <p:txBody>
          <a:bodyPr lIns="91409" tIns="45703" rIns="91409" bIns="45703">
            <a:spAutoFit/>
          </a:bodyPr>
          <a:p>
            <a:pPr defTabSz="520700"/>
            <a:r>
              <a:rPr lang="zh-CN" altLang="en-US" sz="4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工作不足与改进</a:t>
            </a:r>
            <a:endParaRPr lang="zh-CN" altLang="en-US" sz="4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699" name="文本框 3"/>
          <p:cNvSpPr txBox="1"/>
          <p:nvPr/>
        </p:nvSpPr>
        <p:spPr>
          <a:xfrm>
            <a:off x="1119188" y="6783388"/>
            <a:ext cx="13639800" cy="492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ctr"/>
            <a:r>
              <a:rPr lang="zh-CN" altLang="en-US" sz="2600" dirty="0">
                <a:latin typeface="楷体" panose="02010609060101010101" pitchFamily="49" charset="-122"/>
                <a:ea typeface="楷体" panose="02010609060101010101" pitchFamily="49" charset="-122"/>
              </a:rPr>
              <a:t>说明：围绕现状、原因分析、改进措施三个方面进行阐述。</a:t>
            </a:r>
            <a:endParaRPr lang="zh-CN" altLang="en-US" sz="2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700" name="TextBox 5"/>
          <p:cNvSpPr txBox="1"/>
          <p:nvPr/>
        </p:nvSpPr>
        <p:spPr>
          <a:xfrm>
            <a:off x="1119188" y="1830388"/>
            <a:ext cx="3057525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一、（问题名称）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701" name="TextBox 6"/>
          <p:cNvSpPr txBox="1"/>
          <p:nvPr/>
        </p:nvSpPr>
        <p:spPr>
          <a:xfrm>
            <a:off x="1347788" y="2613025"/>
            <a:ext cx="2698750" cy="1384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现状：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……</a:t>
            </a:r>
            <a:endParaRPr lang="en-US" altLang="zh-CN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原因分析：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……</a:t>
            </a:r>
            <a:endParaRPr lang="en-US" altLang="zh-CN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措施：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……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702" name="TextBox 7"/>
          <p:cNvSpPr txBox="1"/>
          <p:nvPr/>
        </p:nvSpPr>
        <p:spPr>
          <a:xfrm>
            <a:off x="1428750" y="4143375"/>
            <a:ext cx="4314825" cy="5222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…………………………….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push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TextBox 17"/>
          <p:cNvSpPr txBox="1"/>
          <p:nvPr/>
        </p:nvSpPr>
        <p:spPr>
          <a:xfrm>
            <a:off x="585788" y="301625"/>
            <a:ext cx="12268200" cy="797560"/>
          </a:xfrm>
          <a:prstGeom prst="rect">
            <a:avLst/>
          </a:prstGeom>
          <a:noFill/>
          <a:ln w="9525">
            <a:noFill/>
          </a:ln>
        </p:spPr>
        <p:txBody>
          <a:bodyPr lIns="91409" tIns="45703" rIns="91409" bIns="45703">
            <a:spAutoFit/>
          </a:bodyPr>
          <a:p>
            <a:pPr defTabSz="520700"/>
            <a:r>
              <a:rPr lang="en-US" altLang="zh-CN" sz="4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2024</a:t>
            </a:r>
            <a:r>
              <a:rPr lang="zh-CN" altLang="en-US" sz="4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年度工作规划及展望</a:t>
            </a:r>
            <a:endParaRPr lang="zh-CN" altLang="en-US" sz="4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966788" y="1601788"/>
          <a:ext cx="14478001" cy="3603625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295570"/>
                <a:gridCol w="2666966"/>
                <a:gridCol w="3200359"/>
                <a:gridCol w="3047961"/>
                <a:gridCol w="4267145"/>
              </a:tblGrid>
              <a:tr h="51573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32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序号</a:t>
                      </a:r>
                      <a:endParaRPr lang="zh-CN" altLang="en-US" sz="3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32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项目名称</a:t>
                      </a:r>
                      <a:endParaRPr lang="zh-CN" altLang="en-US" sz="3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3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内容</a:t>
                      </a:r>
                      <a:endParaRPr lang="zh-CN" altLang="en-US" sz="3200" b="0" i="0" u="none" strike="noStrike" dirty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3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目标</a:t>
                      </a:r>
                      <a:endParaRPr lang="zh-CN" altLang="en-US" sz="3200" b="0" i="0" u="none" strike="noStrike" dirty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3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预计成效</a:t>
                      </a:r>
                      <a:endParaRPr lang="zh-CN" altLang="en-US" sz="3200" b="0" i="0" u="none" strike="noStrike" dirty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013170">
                <a:tc>
                  <a:txBody>
                    <a:bodyPr/>
                    <a:lstStyle/>
                    <a:p>
                      <a:pPr marL="0" algn="ctr" defTabSz="1451610" rtl="0" eaLnBrk="1" fontAlgn="ctr" latinLnBrk="0" hangingPunct="1"/>
                      <a:r>
                        <a:rPr lang="en-US" altLang="zh-CN" sz="3200" b="0" i="0" u="none" strike="noStrike" kern="1200" dirty="0" smtClean="0">
                          <a:solidFill>
                            <a:sysClr val="windowText" lastClr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1</a:t>
                      </a:r>
                      <a:endParaRPr lang="zh-CN" altLang="en-US" sz="3200" b="0" i="0" u="none" strike="noStrike" kern="1200" dirty="0">
                        <a:solidFill>
                          <a:sysClr val="windowText" lastClr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400" b="0" i="0" u="none" strike="noStrike" dirty="0">
                        <a:solidFill>
                          <a:srgbClr val="595959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3200" b="0" i="0" u="none" strike="noStrike" dirty="0">
                        <a:solidFill>
                          <a:srgbClr val="595959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3200" u="none" strike="noStrike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　</a:t>
                      </a:r>
                      <a:endParaRPr lang="zh-CN" altLang="en-US" sz="3200" b="0" i="0" u="none" strike="noStrike" dirty="0">
                        <a:solidFill>
                          <a:srgbClr val="595959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3200" b="0" i="0" u="none" strike="noStrike" dirty="0">
                        <a:solidFill>
                          <a:srgbClr val="595959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37362">
                <a:tc>
                  <a:txBody>
                    <a:bodyPr/>
                    <a:lstStyle/>
                    <a:p>
                      <a:pPr marL="0" algn="ctr" defTabSz="1451610" rtl="0" eaLnBrk="1" fontAlgn="ctr" latinLnBrk="0" hangingPunct="1"/>
                      <a:r>
                        <a:rPr lang="en-US" altLang="zh-CN" sz="3200" b="0" i="0" u="none" strike="noStrike" kern="1200" dirty="0" smtClean="0">
                          <a:solidFill>
                            <a:sysClr val="windowText" lastClr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2</a:t>
                      </a:r>
                      <a:endParaRPr lang="zh-CN" altLang="en-US" sz="3200" b="0" i="0" u="none" strike="noStrike" kern="1200" dirty="0">
                        <a:solidFill>
                          <a:sysClr val="windowText" lastClr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3200" u="none" strike="noStrike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　</a:t>
                      </a:r>
                      <a:endParaRPr lang="zh-CN" altLang="en-US" sz="3200" b="0" i="0" u="none" strike="noStrike" dirty="0">
                        <a:solidFill>
                          <a:srgbClr val="595959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3200" b="0" i="0" u="none" strike="noStrike" dirty="0">
                        <a:solidFill>
                          <a:srgbClr val="595959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3200" u="none" strike="noStrike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　</a:t>
                      </a:r>
                      <a:endParaRPr lang="zh-CN" altLang="en-US" sz="3200" b="0" i="0" u="none" strike="noStrike" dirty="0">
                        <a:solidFill>
                          <a:srgbClr val="595959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3200" b="0" i="0" u="none" strike="noStrike" dirty="0">
                        <a:solidFill>
                          <a:srgbClr val="595959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37362">
                <a:tc>
                  <a:txBody>
                    <a:bodyPr/>
                    <a:lstStyle/>
                    <a:p>
                      <a:pPr marL="0" algn="ctr" defTabSz="1451610" rtl="0" eaLnBrk="1" fontAlgn="ctr" latinLnBrk="0" hangingPunct="1"/>
                      <a:r>
                        <a:rPr lang="en-US" altLang="zh-CN" sz="3200" b="0" i="0" u="none" strike="noStrike" kern="1200" dirty="0" smtClean="0">
                          <a:solidFill>
                            <a:sysClr val="windowText" lastClr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…</a:t>
                      </a:r>
                      <a:endParaRPr lang="zh-CN" altLang="en-US" sz="3200" b="0" i="0" u="none" strike="noStrike" kern="1200" dirty="0">
                        <a:solidFill>
                          <a:sysClr val="windowText" lastClr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600" u="none" strike="noStrike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　</a:t>
                      </a:r>
                      <a:endParaRPr lang="zh-CN" altLang="en-US" sz="2600" b="0" i="0" u="none" strike="noStrike" dirty="0">
                        <a:solidFill>
                          <a:srgbClr val="595959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2600" b="0" i="0" u="none" strike="noStrike" dirty="0">
                        <a:solidFill>
                          <a:srgbClr val="595959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600" u="none" strike="noStrike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　</a:t>
                      </a:r>
                      <a:endParaRPr lang="zh-CN" altLang="en-US" sz="2600" b="0" i="0" u="none" strike="noStrike" dirty="0">
                        <a:solidFill>
                          <a:srgbClr val="595959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2600" b="0" i="0" u="none" strike="noStrike" dirty="0">
                        <a:solidFill>
                          <a:srgbClr val="595959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sh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日期占位符 3"/>
          <p:cNvSpPr txBox="1">
            <a:spLocks noGrp="1"/>
          </p:cNvSpPr>
          <p:nvPr>
            <p:ph type="dt" sz="half" idx="2"/>
          </p:nvPr>
        </p:nvSpPr>
        <p:spPr>
          <a:xfrm>
            <a:off x="10948988" y="7926388"/>
            <a:ext cx="3794125" cy="655638"/>
          </a:xfrm>
          <a:noFill/>
        </p:spPr>
        <p:txBody>
          <a:bodyPr lIns="145161" tIns="72581" rIns="145161" bIns="72581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2F7398A-66C8-4327-8D96-20521630885A}" type="datetimeFigureOut"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fld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TEMPLATE_TOPIC_ID" val="2869567"/>
  <p:tag name="KSO_WM_TEMPLATE_OUTLINE_ID" val="9"/>
  <p:tag name="KSO_WM_TEMPLATE_SCENE_ID" val="1"/>
  <p:tag name="KSO_WM_TEMPLATE_JOB_ID" val="9"/>
  <p:tag name="KSO_WM_TEMPLATE_TOPIC_DEFAULT" val="0"/>
</p:tagLst>
</file>

<file path=ppt/tags/tag2.xml><?xml version="1.0" encoding="utf-8"?>
<p:tagLst xmlns:p="http://schemas.openxmlformats.org/presentationml/2006/main">
  <p:tag name="commondata" val="eyJoZGlkIjoiOWFmYTJhY2JlZDM5NjlkNDA2ZDcxNTYzZjRjMTMwMTQifQ=="/>
</p:tagLst>
</file>

<file path=ppt/theme/theme1.xml><?xml version="1.0" encoding="utf-8"?>
<a:theme xmlns:a="http://schemas.openxmlformats.org/drawingml/2006/main" name="Office 主题">
  <a:themeElements>
    <a:clrScheme name="Office 主题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517</Words>
  <Application>WPS 演示</Application>
  <PresentationFormat>自定义</PresentationFormat>
  <Paragraphs>102</Paragraphs>
  <Slides>8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8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Franklin Gothic Medium</vt:lpstr>
      <vt:lpstr>黑体</vt:lpstr>
      <vt:lpstr>Calibri</vt:lpstr>
      <vt:lpstr>方正小标宋简体</vt:lpstr>
      <vt:lpstr>华文行楷</vt:lpstr>
      <vt:lpstr>Open Sans Semibold</vt:lpstr>
      <vt:lpstr>Segoe Print</vt:lpstr>
      <vt:lpstr>楷体</vt:lpstr>
      <vt:lpstr>Franklin Gothic Book</vt:lpstr>
      <vt:lpstr>Arial Unicode MS</vt:lpstr>
      <vt:lpstr>Office 主题</vt:lpstr>
      <vt:lpstr>1_自定义设计方案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East丶伟</cp:lastModifiedBy>
  <cp:revision>157</cp:revision>
  <dcterms:created xsi:type="dcterms:W3CDTF">2018-12-18T05:39:00Z</dcterms:created>
  <dcterms:modified xsi:type="dcterms:W3CDTF">2023-12-05T03:28:34Z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RubyTemplateID">
    <vt:lpwstr>2</vt:lpwstr>
  </property>
  <property fmtid="{D5CDD505-2E9C-101B-9397-08002B2CF9AE}" pid="4" name="KSOProductBuildVer">
    <vt:lpwstr>2052-12.1.0.15712</vt:lpwstr>
  </property>
  <property fmtid="{D5CDD505-2E9C-101B-9397-08002B2CF9AE}" pid="5" name="ICV">
    <vt:lpwstr>3FBD29F64D8244C19BC61581B2131D5F_13</vt:lpwstr>
  </property>
</Properties>
</file>